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145707223" r:id="rId5"/>
    <p:sldId id="2145707246" r:id="rId6"/>
    <p:sldId id="283" r:id="rId7"/>
    <p:sldId id="2145707226" r:id="rId8"/>
    <p:sldId id="2145707227" r:id="rId9"/>
    <p:sldId id="2145707228" r:id="rId10"/>
    <p:sldId id="2145707229" r:id="rId11"/>
    <p:sldId id="2145707230" r:id="rId12"/>
    <p:sldId id="2145707214" r:id="rId13"/>
    <p:sldId id="2145707242" r:id="rId14"/>
    <p:sldId id="2145707232" r:id="rId15"/>
    <p:sldId id="2145707234" r:id="rId16"/>
    <p:sldId id="2145707235" r:id="rId17"/>
    <p:sldId id="290" r:id="rId18"/>
    <p:sldId id="280" r:id="rId19"/>
    <p:sldId id="2145707236" r:id="rId20"/>
    <p:sldId id="2145707225" r:id="rId21"/>
    <p:sldId id="2145707238" r:id="rId22"/>
    <p:sldId id="2145707224" r:id="rId23"/>
    <p:sldId id="2145707239" r:id="rId24"/>
    <p:sldId id="2145707240" r:id="rId25"/>
    <p:sldId id="2145707241" r:id="rId26"/>
    <p:sldId id="267" r:id="rId27"/>
    <p:sldId id="2145707243" r:id="rId28"/>
    <p:sldId id="214570724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BABEDB68-5295-5B42-96C5-175F5AC9A504}">
          <p14:sldIdLst>
            <p14:sldId id="2145707223"/>
            <p14:sldId id="2145707246"/>
            <p14:sldId id="283"/>
            <p14:sldId id="2145707226"/>
            <p14:sldId id="2145707227"/>
            <p14:sldId id="2145707228"/>
            <p14:sldId id="2145707229"/>
            <p14:sldId id="2145707230"/>
            <p14:sldId id="2145707214"/>
            <p14:sldId id="2145707242"/>
            <p14:sldId id="2145707232"/>
            <p14:sldId id="2145707234"/>
            <p14:sldId id="2145707235"/>
            <p14:sldId id="290"/>
            <p14:sldId id="280"/>
            <p14:sldId id="2145707236"/>
            <p14:sldId id="2145707225"/>
            <p14:sldId id="2145707238"/>
            <p14:sldId id="2145707224"/>
            <p14:sldId id="2145707239"/>
            <p14:sldId id="2145707240"/>
            <p14:sldId id="2145707241"/>
            <p14:sldId id="267"/>
            <p14:sldId id="2145707243"/>
            <p14:sldId id="2145707245"/>
          </p14:sldIdLst>
        </p14:section>
        <p14:section name="Tips &amp; Tricks" id="{F36F6C86-F1A8-5143-87CF-F1C010CC5B4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272727"/>
    <a:srgbClr val="2A2A2A"/>
    <a:srgbClr val="292929"/>
    <a:srgbClr val="424242"/>
    <a:srgbClr val="333333"/>
    <a:srgbClr val="CCCCCC"/>
    <a:srgbClr val="ECECEC"/>
    <a:srgbClr val="026693"/>
    <a:srgbClr val="006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94694"/>
  </p:normalViewPr>
  <p:slideViewPr>
    <p:cSldViewPr snapToGrid="0">
      <p:cViewPr varScale="1">
        <p:scale>
          <a:sx n="105" d="100"/>
          <a:sy n="105" d="100"/>
        </p:scale>
        <p:origin x="10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AB35B9-9B14-B431-8C1B-970C97713A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DFDDB-E255-0C23-75DA-A98F00FAFD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565E0-2249-8148-B124-877C36672B87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4FDE1-2F8D-FCEC-BA07-3CA9B5B16E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BB21C-40B7-8BD4-ABEA-E5B56361E7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0A8E2-A9A1-8A48-A1B8-C618B9140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26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5AAE0-2672-B84C-8F3D-2C0F39FA4CD5}" type="datetimeFigureOut">
              <a:rPr lang="en-CA" smtClean="0"/>
              <a:t>2024-02-15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3307B-4113-7741-9313-688D075B475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73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1B9C1-831C-FA43-86B9-198CBFA8F9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3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/explore/</a:t>
            </a:r>
            <a:r>
              <a:rPr lang="en-US" err="1"/>
              <a:t>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DDF73-C0CF-4961-9790-99F859BD1C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/explore/</a:t>
            </a:r>
            <a:r>
              <a:rPr lang="en-US" err="1"/>
              <a:t>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DDF73-C0CF-4961-9790-99F859BD1C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1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/explore/</a:t>
            </a:r>
            <a:r>
              <a:rPr lang="en-US" err="1"/>
              <a:t>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DDF73-C0CF-4961-9790-99F859BD1C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/explore/</a:t>
            </a:r>
            <a:r>
              <a:rPr lang="en-US" err="1"/>
              <a:t>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DDF73-C0CF-4961-9790-99F859BD1C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www.mynextmove.org</a:t>
            </a:r>
            <a:r>
              <a:rPr lang="en-US"/>
              <a:t>/explore/</a:t>
            </a:r>
            <a:r>
              <a:rPr lang="en-US" err="1"/>
              <a:t>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DDF73-C0CF-4961-9790-99F859BD1C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airplane in a hangar&#10;&#10;Description automatically generated">
            <a:extLst>
              <a:ext uri="{FF2B5EF4-FFF2-40B4-BE49-F238E27FC236}">
                <a16:creationId xmlns:a16="http://schemas.microsoft.com/office/drawing/2014/main" id="{C4088DC2-CD1B-7FF4-E0D6-12B6460A1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2000"/>
          </a:blip>
          <a:srcRect l="-10714" t="29505" r="10714" b="4453"/>
          <a:stretch/>
        </p:blipFill>
        <p:spPr>
          <a:xfrm>
            <a:off x="0" y="0"/>
            <a:ext cx="12192000" cy="45195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3786B9-E2D7-DE43-606F-43F1C1E2E43B}"/>
              </a:ext>
            </a:extLst>
          </p:cNvPr>
          <p:cNvSpPr/>
          <p:nvPr userDrawn="1"/>
        </p:nvSpPr>
        <p:spPr>
          <a:xfrm>
            <a:off x="3439886" y="0"/>
            <a:ext cx="8752114" cy="4876800"/>
          </a:xfrm>
          <a:prstGeom prst="rect">
            <a:avLst/>
          </a:prstGeom>
          <a:gradFill>
            <a:gsLst>
              <a:gs pos="0">
                <a:schemeClr val="tx1">
                  <a:alpha val="52000"/>
                </a:schemeClr>
              </a:gs>
              <a:gs pos="60000">
                <a:srgbClr val="000000">
                  <a:alpha val="72000"/>
                </a:srgbClr>
              </a:gs>
              <a:gs pos="100000">
                <a:schemeClr val="tx1">
                  <a:alpha val="82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3FECE3-8537-DF9A-88E3-CD6203ECC3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0 h 6858000"/>
              <a:gd name="connsiteX3" fmla="*/ 4301337 w 12192000"/>
              <a:gd name="connsiteY3" fmla="*/ 1 h 6858000"/>
              <a:gd name="connsiteX4" fmla="*/ 12192000 w 12192000"/>
              <a:gd name="connsiteY4" fmla="*/ 528058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4301337" y="1"/>
                </a:lnTo>
                <a:lnTo>
                  <a:pt x="12192000" y="528058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72488" dist="38100" dir="10800000" sx="92689" sy="92689" algn="r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CA">
              <a:solidFill>
                <a:schemeClr val="bg1"/>
              </a:solidFill>
            </a:endParaRPr>
          </a:p>
        </p:txBody>
      </p:sp>
      <p:pic>
        <p:nvPicPr>
          <p:cNvPr id="12" name="Picture 1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70292D09-A333-B49A-3269-15AA478E1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466" y="5282745"/>
            <a:ext cx="1614741" cy="114377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CCE514-B826-205B-E549-CA6D743C55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415" y="1961322"/>
            <a:ext cx="6873820" cy="1903284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Divider Title, </a:t>
            </a:r>
            <a:br>
              <a:rPr lang="en-US"/>
            </a:br>
            <a:r>
              <a:rPr lang="en-US"/>
              <a:t>Up to 2 Lines Long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A7EAD9E-E0AE-8647-9259-9940329B1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0" y="4113130"/>
            <a:ext cx="6852828" cy="990282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3569B15-D212-9928-72DB-CE2D01226D78}"/>
              </a:ext>
            </a:extLst>
          </p:cNvPr>
          <p:cNvSpPr/>
          <p:nvPr userDrawn="1"/>
        </p:nvSpPr>
        <p:spPr>
          <a:xfrm rot="19572528" flipV="1">
            <a:off x="6763335" y="4689388"/>
            <a:ext cx="6911690" cy="3194684"/>
          </a:xfrm>
          <a:custGeom>
            <a:avLst/>
            <a:gdLst>
              <a:gd name="connsiteX0" fmla="*/ 6557692 w 9494584"/>
              <a:gd name="connsiteY0" fmla="*/ 0 h 4388535"/>
              <a:gd name="connsiteX1" fmla="*/ 9494584 w 9494584"/>
              <a:gd name="connsiteY1" fmla="*/ 4388535 h 4388535"/>
              <a:gd name="connsiteX2" fmla="*/ 0 w 9494584"/>
              <a:gd name="connsiteY2" fmla="*/ 4388535 h 438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4584" h="4388535">
                <a:moveTo>
                  <a:pt x="6557692" y="0"/>
                </a:moveTo>
                <a:lnTo>
                  <a:pt x="9494584" y="4388535"/>
                </a:lnTo>
                <a:lnTo>
                  <a:pt x="0" y="4388535"/>
                </a:lnTo>
                <a:close/>
              </a:path>
            </a:pathLst>
          </a:custGeom>
          <a:gradFill>
            <a:gsLst>
              <a:gs pos="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488631" dist="38100" dir="13500000" algn="b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0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A59F-334F-262C-E641-31EFD6FEC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947D771-F2A3-5EDE-339F-982E30CA609B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31493-1C5D-1E2D-AE4A-CFB432EE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2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F5E2-C488-87DF-FD1A-9AEFB3BC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CE735-0279-8943-C75C-AC730AA54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EFE7F-41F7-57F8-3FFE-61BB98B8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0DC0-5CDA-41A4-ADB7-2EAFE1C48B07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168D5-749E-245C-3C88-6E4CD18A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6C235-34BB-7E4D-947A-2F85B594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BA09D-B85B-4D86-A5BF-3039B65C7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9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5CCE514-B826-205B-E549-CA6D743C55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415" y="1961322"/>
            <a:ext cx="6873820" cy="1903284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Add Divider Title, </a:t>
            </a:r>
            <a:br>
              <a:rPr lang="en-US"/>
            </a:br>
            <a:r>
              <a:rPr lang="en-US"/>
              <a:t>Up to 2 Lines Long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A7456C1-43BD-7914-8772-09D1FBA71CA9}"/>
              </a:ext>
            </a:extLst>
          </p:cNvPr>
          <p:cNvSpPr/>
          <p:nvPr userDrawn="1"/>
        </p:nvSpPr>
        <p:spPr>
          <a:xfrm rot="10800000">
            <a:off x="-12527" y="5109026"/>
            <a:ext cx="12204525" cy="174897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  <a:gd name="connsiteX0" fmla="*/ 0 w 12191999"/>
              <a:gd name="connsiteY0" fmla="*/ 0 h 1567571"/>
              <a:gd name="connsiteX1" fmla="*/ 12191999 w 12191999"/>
              <a:gd name="connsiteY1" fmla="*/ 388307 h 1567571"/>
              <a:gd name="connsiteX2" fmla="*/ 12191999 w 12191999"/>
              <a:gd name="connsiteY2" fmla="*/ 576947 h 1567571"/>
              <a:gd name="connsiteX3" fmla="*/ 0 w 12191999"/>
              <a:gd name="connsiteY3" fmla="*/ 1567571 h 1567571"/>
              <a:gd name="connsiteX4" fmla="*/ 0 w 12191999"/>
              <a:gd name="connsiteY4" fmla="*/ 0 h 1567571"/>
              <a:gd name="connsiteX0" fmla="*/ 0 w 12204525"/>
              <a:gd name="connsiteY0" fmla="*/ 12526 h 1580097"/>
              <a:gd name="connsiteX1" fmla="*/ 12204525 w 12204525"/>
              <a:gd name="connsiteY1" fmla="*/ 0 h 1580097"/>
              <a:gd name="connsiteX2" fmla="*/ 12191999 w 12204525"/>
              <a:gd name="connsiteY2" fmla="*/ 589473 h 1580097"/>
              <a:gd name="connsiteX3" fmla="*/ 0 w 12204525"/>
              <a:gd name="connsiteY3" fmla="*/ 1580097 h 1580097"/>
              <a:gd name="connsiteX4" fmla="*/ 0 w 12204525"/>
              <a:gd name="connsiteY4" fmla="*/ 12526 h 15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525" h="1580097">
                <a:moveTo>
                  <a:pt x="0" y="12526"/>
                </a:moveTo>
                <a:lnTo>
                  <a:pt x="12204525" y="0"/>
                </a:lnTo>
                <a:lnTo>
                  <a:pt x="12191999" y="589473"/>
                </a:lnTo>
                <a:lnTo>
                  <a:pt x="0" y="1580097"/>
                </a:lnTo>
                <a:lnTo>
                  <a:pt x="0" y="12526"/>
                </a:lnTo>
                <a:close/>
              </a:path>
            </a:pathLst>
          </a:custGeom>
          <a:solidFill>
            <a:schemeClr val="bg1">
              <a:lumMod val="50000"/>
              <a:lumOff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CC9F20-4B23-FA42-FA02-CB6AF90101C6}"/>
              </a:ext>
            </a:extLst>
          </p:cNvPr>
          <p:cNvSpPr/>
          <p:nvPr userDrawn="1"/>
        </p:nvSpPr>
        <p:spPr>
          <a:xfrm rot="10800000">
            <a:off x="-1" y="5678736"/>
            <a:ext cx="12191999" cy="117926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62FCA9DC-7CF1-CD1E-ECF1-C600BA093B49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tx1"/>
                </a:solidFill>
              </a:rPr>
              <a:t>Aerocareers.net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4DF7F8-FB28-6495-A57C-7EDECC553A2A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40323C-9E49-057D-7661-38FB4D30D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2532" y="6381750"/>
            <a:ext cx="418293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5F6FD29-2C87-BBE7-788D-C628F887D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0" y="4113130"/>
            <a:ext cx="6852828" cy="990282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51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Ligh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5CCE514-B826-205B-E549-CA6D743C55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415" y="1961322"/>
            <a:ext cx="6873820" cy="1903284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Add Divider Title, </a:t>
            </a:r>
            <a:br>
              <a:rPr lang="en-US"/>
            </a:br>
            <a:r>
              <a:rPr lang="en-US"/>
              <a:t>Up to 2 Lines Long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A7456C1-43BD-7914-8772-09D1FBA71CA9}"/>
              </a:ext>
            </a:extLst>
          </p:cNvPr>
          <p:cNvSpPr/>
          <p:nvPr userDrawn="1"/>
        </p:nvSpPr>
        <p:spPr>
          <a:xfrm rot="10800000">
            <a:off x="-12527" y="5109026"/>
            <a:ext cx="12204525" cy="174897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  <a:gd name="connsiteX0" fmla="*/ 0 w 12191999"/>
              <a:gd name="connsiteY0" fmla="*/ 0 h 1567571"/>
              <a:gd name="connsiteX1" fmla="*/ 12191999 w 12191999"/>
              <a:gd name="connsiteY1" fmla="*/ 388307 h 1567571"/>
              <a:gd name="connsiteX2" fmla="*/ 12191999 w 12191999"/>
              <a:gd name="connsiteY2" fmla="*/ 576947 h 1567571"/>
              <a:gd name="connsiteX3" fmla="*/ 0 w 12191999"/>
              <a:gd name="connsiteY3" fmla="*/ 1567571 h 1567571"/>
              <a:gd name="connsiteX4" fmla="*/ 0 w 12191999"/>
              <a:gd name="connsiteY4" fmla="*/ 0 h 1567571"/>
              <a:gd name="connsiteX0" fmla="*/ 0 w 12204525"/>
              <a:gd name="connsiteY0" fmla="*/ 12526 h 1580097"/>
              <a:gd name="connsiteX1" fmla="*/ 12204525 w 12204525"/>
              <a:gd name="connsiteY1" fmla="*/ 0 h 1580097"/>
              <a:gd name="connsiteX2" fmla="*/ 12191999 w 12204525"/>
              <a:gd name="connsiteY2" fmla="*/ 589473 h 1580097"/>
              <a:gd name="connsiteX3" fmla="*/ 0 w 12204525"/>
              <a:gd name="connsiteY3" fmla="*/ 1580097 h 1580097"/>
              <a:gd name="connsiteX4" fmla="*/ 0 w 12204525"/>
              <a:gd name="connsiteY4" fmla="*/ 12526 h 15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525" h="1580097">
                <a:moveTo>
                  <a:pt x="0" y="12526"/>
                </a:moveTo>
                <a:lnTo>
                  <a:pt x="12204525" y="0"/>
                </a:lnTo>
                <a:lnTo>
                  <a:pt x="12191999" y="589473"/>
                </a:lnTo>
                <a:lnTo>
                  <a:pt x="0" y="1580097"/>
                </a:lnTo>
                <a:lnTo>
                  <a:pt x="0" y="12526"/>
                </a:lnTo>
                <a:close/>
              </a:path>
            </a:pathLst>
          </a:cu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FCC9F20-4B23-FA42-FA02-CB6AF90101C6}"/>
              </a:ext>
            </a:extLst>
          </p:cNvPr>
          <p:cNvSpPr/>
          <p:nvPr userDrawn="1"/>
        </p:nvSpPr>
        <p:spPr>
          <a:xfrm rot="10800000">
            <a:off x="-1" y="5678736"/>
            <a:ext cx="12191999" cy="117926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62FCA9DC-7CF1-CD1E-ECF1-C600BA093B49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bg1"/>
                </a:solidFill>
              </a:rPr>
              <a:t>Aerocareers.net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4DF7F8-FB28-6495-A57C-7EDECC553A2A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40323C-9E49-057D-7661-38FB4D30D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2532" y="6381750"/>
            <a:ext cx="418293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5F6FD29-2C87-BBE7-788D-C628F887D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40" y="4113130"/>
            <a:ext cx="6852828" cy="990282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701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Slide with Imag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8B3F33B5-A101-EFFD-B1F0-DDAEA60C0D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0" y="854220"/>
            <a:ext cx="3922981" cy="5815141"/>
          </a:xfrm>
          <a:custGeom>
            <a:avLst/>
            <a:gdLst>
              <a:gd name="connsiteX0" fmla="*/ 3922981 w 3922981"/>
              <a:gd name="connsiteY0" fmla="*/ 0 h 5815141"/>
              <a:gd name="connsiteX1" fmla="*/ 3922981 w 3922981"/>
              <a:gd name="connsiteY1" fmla="*/ 5496391 h 5815141"/>
              <a:gd name="connsiteX2" fmla="*/ 0 w 3922981"/>
              <a:gd name="connsiteY2" fmla="*/ 5815141 h 5815141"/>
              <a:gd name="connsiteX3" fmla="*/ 0 w 3922981"/>
              <a:gd name="connsiteY3" fmla="*/ 326581 h 5815141"/>
              <a:gd name="connsiteX4" fmla="*/ 3741 w 3922981"/>
              <a:gd name="connsiteY4" fmla="*/ 326581 h 5815141"/>
              <a:gd name="connsiteX5" fmla="*/ 3741 w 3922981"/>
              <a:gd name="connsiteY5" fmla="*/ 318386 h 581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981" h="5815141">
                <a:moveTo>
                  <a:pt x="3922981" y="0"/>
                </a:moveTo>
                <a:lnTo>
                  <a:pt x="3922981" y="5496391"/>
                </a:lnTo>
                <a:lnTo>
                  <a:pt x="0" y="5815141"/>
                </a:lnTo>
                <a:lnTo>
                  <a:pt x="0" y="326581"/>
                </a:lnTo>
                <a:lnTo>
                  <a:pt x="3741" y="326581"/>
                </a:lnTo>
                <a:lnTo>
                  <a:pt x="3741" y="3183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9" name="Picture Placeholder 20">
            <a:extLst>
              <a:ext uri="{FF2B5EF4-FFF2-40B4-BE49-F238E27FC236}">
                <a16:creationId xmlns:a16="http://schemas.microsoft.com/office/drawing/2014/main" id="{0E024B2C-918D-9B07-3ABD-D6C68ED2E6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34509" y="518345"/>
            <a:ext cx="3922981" cy="5815079"/>
          </a:xfrm>
          <a:custGeom>
            <a:avLst/>
            <a:gdLst>
              <a:gd name="connsiteX0" fmla="*/ 3922981 w 3922981"/>
              <a:gd name="connsiteY0" fmla="*/ 0 h 5815079"/>
              <a:gd name="connsiteX1" fmla="*/ 3922981 w 3922981"/>
              <a:gd name="connsiteY1" fmla="*/ 5496329 h 5815079"/>
              <a:gd name="connsiteX2" fmla="*/ 0 w 3922981"/>
              <a:gd name="connsiteY2" fmla="*/ 5815079 h 5815079"/>
              <a:gd name="connsiteX3" fmla="*/ 0 w 3922981"/>
              <a:gd name="connsiteY3" fmla="*/ 318691 h 58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981" h="5815079">
                <a:moveTo>
                  <a:pt x="3922981" y="0"/>
                </a:moveTo>
                <a:lnTo>
                  <a:pt x="3922981" y="5496329"/>
                </a:lnTo>
                <a:lnTo>
                  <a:pt x="0" y="5815079"/>
                </a:lnTo>
                <a:lnTo>
                  <a:pt x="0" y="31869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10" name="Picture Placeholder 33">
            <a:extLst>
              <a:ext uri="{FF2B5EF4-FFF2-40B4-BE49-F238E27FC236}">
                <a16:creationId xmlns:a16="http://schemas.microsoft.com/office/drawing/2014/main" id="{3F8E5AFE-DBC5-5B03-C6F4-75D618B932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69019" y="182470"/>
            <a:ext cx="3922981" cy="5815016"/>
          </a:xfrm>
          <a:custGeom>
            <a:avLst/>
            <a:gdLst>
              <a:gd name="connsiteX0" fmla="*/ 3922981 w 3922981"/>
              <a:gd name="connsiteY0" fmla="*/ 0 h 5815016"/>
              <a:gd name="connsiteX1" fmla="*/ 3922981 w 3922981"/>
              <a:gd name="connsiteY1" fmla="*/ 5494730 h 5815016"/>
              <a:gd name="connsiteX2" fmla="*/ 3914016 w 3922981"/>
              <a:gd name="connsiteY2" fmla="*/ 5494730 h 5815016"/>
              <a:gd name="connsiteX3" fmla="*/ 3914016 w 3922981"/>
              <a:gd name="connsiteY3" fmla="*/ 5496995 h 5815016"/>
              <a:gd name="connsiteX4" fmla="*/ 0 w 3922981"/>
              <a:gd name="connsiteY4" fmla="*/ 5815016 h 5815016"/>
              <a:gd name="connsiteX5" fmla="*/ 0 w 3922981"/>
              <a:gd name="connsiteY5" fmla="*/ 318690 h 581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981" h="5815016">
                <a:moveTo>
                  <a:pt x="3922981" y="0"/>
                </a:moveTo>
                <a:lnTo>
                  <a:pt x="3922981" y="5494730"/>
                </a:lnTo>
                <a:lnTo>
                  <a:pt x="3914016" y="5494730"/>
                </a:lnTo>
                <a:lnTo>
                  <a:pt x="3914016" y="5496995"/>
                </a:lnTo>
                <a:lnTo>
                  <a:pt x="0" y="5815016"/>
                </a:lnTo>
                <a:lnTo>
                  <a:pt x="0" y="3186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84A7262-25CD-2577-F89B-B070397487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110153"/>
            <a:ext cx="12192000" cy="1747847"/>
          </a:xfrm>
          <a:custGeom>
            <a:avLst/>
            <a:gdLst>
              <a:gd name="connsiteX0" fmla="*/ 12192000 w 12192000"/>
              <a:gd name="connsiteY0" fmla="*/ 0 h 1747847"/>
              <a:gd name="connsiteX1" fmla="*/ 12192000 w 12192000"/>
              <a:gd name="connsiteY1" fmla="*/ 1733997 h 1747847"/>
              <a:gd name="connsiteX2" fmla="*/ 0 w 12192000"/>
              <a:gd name="connsiteY2" fmla="*/ 1747847 h 1747847"/>
              <a:gd name="connsiteX3" fmla="*/ 12526 w 12192000"/>
              <a:gd name="connsiteY3" fmla="*/ 1095373 h 174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47847">
                <a:moveTo>
                  <a:pt x="12192000" y="0"/>
                </a:moveTo>
                <a:lnTo>
                  <a:pt x="12192000" y="1733997"/>
                </a:lnTo>
                <a:lnTo>
                  <a:pt x="0" y="1747847"/>
                </a:lnTo>
                <a:lnTo>
                  <a:pt x="12526" y="1095373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22250" indent="0">
              <a:buNone/>
              <a:defRPr sz="100">
                <a:noFill/>
              </a:defRPr>
            </a:lvl2pPr>
            <a:lvl3pPr marL="446087" indent="0">
              <a:buNone/>
              <a:defRPr sz="100">
                <a:noFill/>
              </a:defRPr>
            </a:lvl3pPr>
            <a:lvl4pPr marL="669925" indent="0">
              <a:buNone/>
              <a:defRPr sz="100">
                <a:noFill/>
              </a:defRPr>
            </a:lvl4pPr>
            <a:lvl5pPr marL="893762" indent="0"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3D84FB-50C4-920D-2760-2BCE34F9C158}"/>
              </a:ext>
            </a:extLst>
          </p:cNvPr>
          <p:cNvSpPr/>
          <p:nvPr userDrawn="1"/>
        </p:nvSpPr>
        <p:spPr>
          <a:xfrm rot="10800000">
            <a:off x="-1" y="5677200"/>
            <a:ext cx="12191999" cy="1180800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A59F-334F-262C-E641-31EFD6FEC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2DAA20C-A443-E266-AA43-DE841455A444}"/>
              </a:ext>
            </a:extLst>
          </p:cNvPr>
          <p:cNvSpPr/>
          <p:nvPr userDrawn="1"/>
        </p:nvSpPr>
        <p:spPr>
          <a:xfrm>
            <a:off x="0" y="-6355"/>
            <a:ext cx="12194273" cy="1180800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E8F843C-029C-A884-D290-40980C40D5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68178"/>
                </a:srgbClr>
              </a:gs>
              <a:gs pos="47000">
                <a:schemeClr val="tx1">
                  <a:alpha val="64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BE59980-CC03-E019-72FB-A8C197C93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4509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68178"/>
                </a:srgbClr>
              </a:gs>
              <a:gs pos="47000">
                <a:schemeClr val="tx1">
                  <a:alpha val="64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71DCD6FD-8EB1-364B-1ADC-DB7971005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8000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68178"/>
                </a:srgbClr>
              </a:gs>
              <a:gs pos="47000">
                <a:schemeClr val="tx1">
                  <a:alpha val="64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947D771-F2A3-5EDE-339F-982E30CA609B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bg1"/>
                </a:solidFill>
              </a:rPr>
              <a:t>Aerocareers.net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DE9649-6E24-6C11-35FC-90FB85577F5F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35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Slide with Image (L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42839BE-B3BA-A188-693D-826B70F19F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0" y="854220"/>
            <a:ext cx="3922981" cy="5815141"/>
          </a:xfrm>
          <a:custGeom>
            <a:avLst/>
            <a:gdLst>
              <a:gd name="connsiteX0" fmla="*/ 3922981 w 3922981"/>
              <a:gd name="connsiteY0" fmla="*/ 0 h 5815141"/>
              <a:gd name="connsiteX1" fmla="*/ 3922981 w 3922981"/>
              <a:gd name="connsiteY1" fmla="*/ 5496391 h 5815141"/>
              <a:gd name="connsiteX2" fmla="*/ 0 w 3922981"/>
              <a:gd name="connsiteY2" fmla="*/ 5815141 h 5815141"/>
              <a:gd name="connsiteX3" fmla="*/ 0 w 3922981"/>
              <a:gd name="connsiteY3" fmla="*/ 326581 h 5815141"/>
              <a:gd name="connsiteX4" fmla="*/ 3741 w 3922981"/>
              <a:gd name="connsiteY4" fmla="*/ 326581 h 5815141"/>
              <a:gd name="connsiteX5" fmla="*/ 3741 w 3922981"/>
              <a:gd name="connsiteY5" fmla="*/ 318386 h 581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981" h="5815141">
                <a:moveTo>
                  <a:pt x="3922981" y="0"/>
                </a:moveTo>
                <a:lnTo>
                  <a:pt x="3922981" y="5496391"/>
                </a:lnTo>
                <a:lnTo>
                  <a:pt x="0" y="5815141"/>
                </a:lnTo>
                <a:lnTo>
                  <a:pt x="0" y="326581"/>
                </a:lnTo>
                <a:lnTo>
                  <a:pt x="3741" y="326581"/>
                </a:lnTo>
                <a:lnTo>
                  <a:pt x="3741" y="3183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A82146D-2C2D-1B5F-A5A5-DFBF283B1F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34509" y="518345"/>
            <a:ext cx="3922981" cy="5815079"/>
          </a:xfrm>
          <a:custGeom>
            <a:avLst/>
            <a:gdLst>
              <a:gd name="connsiteX0" fmla="*/ 3922981 w 3922981"/>
              <a:gd name="connsiteY0" fmla="*/ 0 h 5815079"/>
              <a:gd name="connsiteX1" fmla="*/ 3922981 w 3922981"/>
              <a:gd name="connsiteY1" fmla="*/ 5496329 h 5815079"/>
              <a:gd name="connsiteX2" fmla="*/ 0 w 3922981"/>
              <a:gd name="connsiteY2" fmla="*/ 5815079 h 5815079"/>
              <a:gd name="connsiteX3" fmla="*/ 0 w 3922981"/>
              <a:gd name="connsiteY3" fmla="*/ 318691 h 58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2981" h="5815079">
                <a:moveTo>
                  <a:pt x="3922981" y="0"/>
                </a:moveTo>
                <a:lnTo>
                  <a:pt x="3922981" y="5496329"/>
                </a:lnTo>
                <a:lnTo>
                  <a:pt x="0" y="5815079"/>
                </a:lnTo>
                <a:lnTo>
                  <a:pt x="0" y="31869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958388F-3BFC-6F99-8C73-1F401CD836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69019" y="182470"/>
            <a:ext cx="3922981" cy="5815016"/>
          </a:xfrm>
          <a:custGeom>
            <a:avLst/>
            <a:gdLst>
              <a:gd name="connsiteX0" fmla="*/ 3922981 w 3922981"/>
              <a:gd name="connsiteY0" fmla="*/ 0 h 5815016"/>
              <a:gd name="connsiteX1" fmla="*/ 3922981 w 3922981"/>
              <a:gd name="connsiteY1" fmla="*/ 5494730 h 5815016"/>
              <a:gd name="connsiteX2" fmla="*/ 3914016 w 3922981"/>
              <a:gd name="connsiteY2" fmla="*/ 5494730 h 5815016"/>
              <a:gd name="connsiteX3" fmla="*/ 3914016 w 3922981"/>
              <a:gd name="connsiteY3" fmla="*/ 5496995 h 5815016"/>
              <a:gd name="connsiteX4" fmla="*/ 0 w 3922981"/>
              <a:gd name="connsiteY4" fmla="*/ 5815016 h 5815016"/>
              <a:gd name="connsiteX5" fmla="*/ 0 w 3922981"/>
              <a:gd name="connsiteY5" fmla="*/ 318690 h 581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981" h="5815016">
                <a:moveTo>
                  <a:pt x="3922981" y="0"/>
                </a:moveTo>
                <a:lnTo>
                  <a:pt x="3922981" y="5494730"/>
                </a:lnTo>
                <a:lnTo>
                  <a:pt x="3914016" y="5494730"/>
                </a:lnTo>
                <a:lnTo>
                  <a:pt x="3914016" y="5496995"/>
                </a:lnTo>
                <a:lnTo>
                  <a:pt x="0" y="5815016"/>
                </a:lnTo>
                <a:lnTo>
                  <a:pt x="0" y="3186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612000" anchor="b">
            <a:noAutofit/>
          </a:bodyPr>
          <a:lstStyle>
            <a:lvl1pPr marL="0" indent="0" algn="ctr">
              <a:buNone/>
              <a:defRPr sz="1200" spc="100" baseline="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3D84FB-50C4-920D-2760-2BCE34F9C158}"/>
              </a:ext>
            </a:extLst>
          </p:cNvPr>
          <p:cNvSpPr/>
          <p:nvPr userDrawn="1"/>
        </p:nvSpPr>
        <p:spPr>
          <a:xfrm rot="10800000">
            <a:off x="-1" y="5677200"/>
            <a:ext cx="12191999" cy="1180800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2DAA20C-A443-E266-AA43-DE841455A444}"/>
              </a:ext>
            </a:extLst>
          </p:cNvPr>
          <p:cNvSpPr/>
          <p:nvPr userDrawn="1"/>
        </p:nvSpPr>
        <p:spPr>
          <a:xfrm>
            <a:off x="0" y="-6355"/>
            <a:ext cx="12194273" cy="1180800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E8F843C-029C-A884-D290-40980C40D5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55000"/>
                </a:srgbClr>
              </a:gs>
              <a:gs pos="47000">
                <a:schemeClr val="tx1">
                  <a:alpha val="55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BE59980-CC03-E019-72FB-A8C197C93A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4509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55000"/>
                </a:srgbClr>
              </a:gs>
              <a:gs pos="47000">
                <a:schemeClr val="tx1">
                  <a:alpha val="55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71DCD6FD-8EB1-364B-1ADC-DB7971005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68000" y="1761565"/>
            <a:ext cx="3924000" cy="3334870"/>
          </a:xfrm>
          <a:gradFill>
            <a:gsLst>
              <a:gs pos="86000">
                <a:schemeClr val="tx1">
                  <a:alpha val="0"/>
                </a:schemeClr>
              </a:gs>
              <a:gs pos="54000">
                <a:srgbClr val="000000">
                  <a:alpha val="55000"/>
                </a:srgbClr>
              </a:gs>
              <a:gs pos="47000">
                <a:schemeClr val="tx1">
                  <a:alpha val="55000"/>
                </a:schemeClr>
              </a:gs>
              <a:gs pos="9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lIns="540000" rIns="54000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D6FDDE-4D35-5376-764B-2B1EA3A4D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564" y="6381750"/>
            <a:ext cx="348261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019A452D-54B9-451C-A21C-59D99BAA2C2D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E0093B-7E29-115E-93D7-95F8E53FCA3A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84A7262-25CD-2577-F89B-B070397487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110153"/>
            <a:ext cx="12192000" cy="1747847"/>
          </a:xfrm>
          <a:custGeom>
            <a:avLst/>
            <a:gdLst>
              <a:gd name="connsiteX0" fmla="*/ 12192000 w 12192000"/>
              <a:gd name="connsiteY0" fmla="*/ 0 h 1747847"/>
              <a:gd name="connsiteX1" fmla="*/ 12192000 w 12192000"/>
              <a:gd name="connsiteY1" fmla="*/ 1733997 h 1747847"/>
              <a:gd name="connsiteX2" fmla="*/ 0 w 12192000"/>
              <a:gd name="connsiteY2" fmla="*/ 1747847 h 1747847"/>
              <a:gd name="connsiteX3" fmla="*/ 12526 w 12192000"/>
              <a:gd name="connsiteY3" fmla="*/ 1095373 h 174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47847">
                <a:moveTo>
                  <a:pt x="12192000" y="0"/>
                </a:moveTo>
                <a:lnTo>
                  <a:pt x="12192000" y="1733997"/>
                </a:lnTo>
                <a:lnTo>
                  <a:pt x="0" y="1747847"/>
                </a:lnTo>
                <a:lnTo>
                  <a:pt x="12526" y="1095373"/>
                </a:lnTo>
                <a:close/>
              </a:path>
            </a:pathLst>
          </a:custGeom>
          <a:solidFill>
            <a:schemeClr val="bg1">
              <a:alpha val="27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 marL="222250" indent="0">
              <a:buNone/>
              <a:defRPr sz="100">
                <a:noFill/>
              </a:defRPr>
            </a:lvl2pPr>
            <a:lvl3pPr marL="446087" indent="0">
              <a:buNone/>
              <a:defRPr sz="100">
                <a:noFill/>
              </a:defRPr>
            </a:lvl3pPr>
            <a:lvl4pPr marL="669925" indent="0">
              <a:buNone/>
              <a:defRPr sz="100">
                <a:noFill/>
              </a:defRPr>
            </a:lvl4pPr>
            <a:lvl5pPr marL="893762" indent="0">
              <a:buNone/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1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tatment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8197141-5FF7-955A-A30A-154E1FD1F5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4952251 h 6858000"/>
              <a:gd name="connsiteX1" fmla="*/ 4675322 w 12192000"/>
              <a:gd name="connsiteY1" fmla="*/ 5756397 h 6858000"/>
              <a:gd name="connsiteX2" fmla="*/ 6080320 w 12192000"/>
              <a:gd name="connsiteY2" fmla="*/ 5258794 h 6858000"/>
              <a:gd name="connsiteX3" fmla="*/ 7516678 w 12192000"/>
              <a:gd name="connsiteY3" fmla="*/ 57563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4952251"/>
                </a:moveTo>
                <a:lnTo>
                  <a:pt x="4675322" y="5756397"/>
                </a:lnTo>
                <a:lnTo>
                  <a:pt x="6080320" y="5258794"/>
                </a:lnTo>
                <a:lnTo>
                  <a:pt x="7516678" y="57563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tIns="396000" bIns="1475999" anchor="t">
            <a:noAutofit/>
          </a:bodyPr>
          <a:lstStyle>
            <a:lvl1pPr marL="0" indent="0" algn="ctr">
              <a:buNone/>
              <a:defRPr sz="1400" cap="all" spc="1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Drag/drop or click to insert full bleed photo background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71DC91-002F-4191-9543-2CC03416E6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4952251 h 6858000"/>
              <a:gd name="connsiteX1" fmla="*/ 4675322 w 12192000"/>
              <a:gd name="connsiteY1" fmla="*/ 5756397 h 6858000"/>
              <a:gd name="connsiteX2" fmla="*/ 6080320 w 12192000"/>
              <a:gd name="connsiteY2" fmla="*/ 5258794 h 6858000"/>
              <a:gd name="connsiteX3" fmla="*/ 7516678 w 12192000"/>
              <a:gd name="connsiteY3" fmla="*/ 57563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4952251"/>
                </a:moveTo>
                <a:lnTo>
                  <a:pt x="4675322" y="5756397"/>
                </a:lnTo>
                <a:lnTo>
                  <a:pt x="6080320" y="5258794"/>
                </a:lnTo>
                <a:lnTo>
                  <a:pt x="7516678" y="57563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</p:spPr>
        <p:txBody>
          <a:bodyPr wrap="square" lIns="540000" rIns="540000" anchor="ctr">
            <a:noAutofit/>
          </a:bodyPr>
          <a:lstStyle>
            <a:lvl1pPr marL="0" indent="0" algn="ctr">
              <a:buNone/>
              <a:defRPr sz="2800">
                <a:noFill/>
                <a:latin typeface="+mj-lt"/>
              </a:defRPr>
            </a:lvl1pPr>
            <a:lvl2pPr marL="222250" indent="0" algn="l">
              <a:buNone/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DF9D6F-D9B2-412B-82FC-6F0AEED7C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756647"/>
            <a:ext cx="11161240" cy="1775012"/>
          </a:xfrm>
        </p:spPr>
        <p:txBody>
          <a:bodyPr anchor="t">
            <a:noAutofit/>
          </a:bodyPr>
          <a:lstStyle>
            <a:lvl1pPr algn="ctr">
              <a:defRPr sz="5400" b="1" i="0" spc="100" baseline="0">
                <a:solidFill>
                  <a:schemeClr val="bg1"/>
                </a:solidFill>
                <a:effectLst/>
                <a:latin typeface="+mj-lt"/>
                <a:cs typeface="Poppins SemiBold" pitchFamily="2" charset="77"/>
              </a:defRPr>
            </a:lvl1pPr>
          </a:lstStyle>
          <a:p>
            <a:r>
              <a:rPr lang="en-US"/>
              <a:t>Big statement text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4A1B34-7126-F275-83D4-5A72EE3C85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176" y="1797050"/>
            <a:ext cx="11169649" cy="677209"/>
          </a:xfrm>
        </p:spPr>
        <p:txBody>
          <a:bodyPr anchor="ctr">
            <a:noAutofit/>
          </a:bodyPr>
          <a:lstStyle>
            <a:lvl1pPr marL="14288" indent="0" algn="ctr">
              <a:buNone/>
              <a:tabLst/>
              <a:defRPr sz="2400" b="1" i="0" spc="100" baseline="0">
                <a:solidFill>
                  <a:schemeClr val="accent1"/>
                </a:solidFill>
                <a:latin typeface="+mj-lt"/>
                <a:cs typeface="Poppins SemiBold" pitchFamily="2" charset="77"/>
              </a:defRPr>
            </a:lvl1pPr>
            <a:lvl2pPr marL="14288" indent="0" algn="ctr">
              <a:buNone/>
              <a:tabLst/>
              <a:defRPr sz="1800" b="1" i="0" spc="1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14288" indent="0" algn="ctr">
              <a:buNone/>
              <a:tabLst/>
              <a:defRPr sz="1800" b="1" i="0" spc="1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3pPr>
            <a:lvl4pPr marL="14288" indent="0" algn="ctr">
              <a:buNone/>
              <a:tabLst/>
              <a:defRPr sz="1800" b="1" i="0" spc="1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4pPr>
            <a:lvl5pPr marL="14288" indent="0" algn="ctr">
              <a:buNone/>
              <a:tabLst/>
              <a:defRPr sz="1800" b="1" i="0" spc="10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5pPr>
          </a:lstStyle>
          <a:p>
            <a:pPr lvl="0"/>
            <a:r>
              <a:rPr lang="en-US"/>
              <a:t>Sub-header text here</a:t>
            </a:r>
          </a:p>
        </p:txBody>
      </p:sp>
      <p:sp>
        <p:nvSpPr>
          <p:cNvPr id="13" name="Triangle 17">
            <a:extLst>
              <a:ext uri="{FF2B5EF4-FFF2-40B4-BE49-F238E27FC236}">
                <a16:creationId xmlns:a16="http://schemas.microsoft.com/office/drawing/2014/main" id="{6FFCE15D-FDA0-EE76-3DB7-652285AF4AFB}"/>
              </a:ext>
            </a:extLst>
          </p:cNvPr>
          <p:cNvSpPr/>
          <p:nvPr userDrawn="1"/>
        </p:nvSpPr>
        <p:spPr>
          <a:xfrm>
            <a:off x="4675322" y="4952251"/>
            <a:ext cx="2841356" cy="804146"/>
          </a:xfrm>
          <a:custGeom>
            <a:avLst/>
            <a:gdLst>
              <a:gd name="connsiteX0" fmla="*/ 0 w 3287488"/>
              <a:gd name="connsiteY0" fmla="*/ 930408 h 930408"/>
              <a:gd name="connsiteX1" fmla="*/ 1643744 w 3287488"/>
              <a:gd name="connsiteY1" fmla="*/ 0 h 930408"/>
              <a:gd name="connsiteX2" fmla="*/ 3287488 w 3287488"/>
              <a:gd name="connsiteY2" fmla="*/ 930408 h 930408"/>
              <a:gd name="connsiteX3" fmla="*/ 0 w 3287488"/>
              <a:gd name="connsiteY3" fmla="*/ 930408 h 930408"/>
              <a:gd name="connsiteX0" fmla="*/ 0 w 3287488"/>
              <a:gd name="connsiteY0" fmla="*/ 930408 h 947341"/>
              <a:gd name="connsiteX1" fmla="*/ 1643744 w 3287488"/>
              <a:gd name="connsiteY1" fmla="*/ 0 h 947341"/>
              <a:gd name="connsiteX2" fmla="*/ 3287488 w 3287488"/>
              <a:gd name="connsiteY2" fmla="*/ 930408 h 947341"/>
              <a:gd name="connsiteX3" fmla="*/ 1710269 w 3287488"/>
              <a:gd name="connsiteY3" fmla="*/ 947341 h 947341"/>
              <a:gd name="connsiteX4" fmla="*/ 0 w 3287488"/>
              <a:gd name="connsiteY4" fmla="*/ 930408 h 947341"/>
              <a:gd name="connsiteX0" fmla="*/ 0 w 3287488"/>
              <a:gd name="connsiteY0" fmla="*/ 930408 h 930408"/>
              <a:gd name="connsiteX1" fmla="*/ 1643744 w 3287488"/>
              <a:gd name="connsiteY1" fmla="*/ 0 h 930408"/>
              <a:gd name="connsiteX2" fmla="*/ 3287488 w 3287488"/>
              <a:gd name="connsiteY2" fmla="*/ 930408 h 930408"/>
              <a:gd name="connsiteX3" fmla="*/ 1625602 w 3287488"/>
              <a:gd name="connsiteY3" fmla="*/ 354674 h 930408"/>
              <a:gd name="connsiteX4" fmla="*/ 0 w 3287488"/>
              <a:gd name="connsiteY4" fmla="*/ 930408 h 93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7488" h="930408">
                <a:moveTo>
                  <a:pt x="0" y="930408"/>
                </a:moveTo>
                <a:lnTo>
                  <a:pt x="1643744" y="0"/>
                </a:lnTo>
                <a:lnTo>
                  <a:pt x="3287488" y="930408"/>
                </a:lnTo>
                <a:lnTo>
                  <a:pt x="1625602" y="354674"/>
                </a:lnTo>
                <a:lnTo>
                  <a:pt x="0" y="930408"/>
                </a:lnTo>
                <a:close/>
              </a:path>
            </a:pathLst>
          </a:custGeom>
          <a:gradFill>
            <a:gsLst>
              <a:gs pos="91000">
                <a:srgbClr val="EB3D2D"/>
              </a:gs>
              <a:gs pos="7000">
                <a:schemeClr val="accent1">
                  <a:alpha val="8508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741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A59F-334F-262C-E641-31EFD6FEC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947D771-F2A3-5EDE-339F-982E30CA609B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B7A613-E7ED-15A5-CAD3-61CB5757BF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3253" y="760021"/>
            <a:ext cx="7037572" cy="4610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9765B-9E86-A079-6E70-92547B27015D}"/>
              </a:ext>
            </a:extLst>
          </p:cNvPr>
          <p:cNvSpPr/>
          <p:nvPr userDrawn="1"/>
        </p:nvSpPr>
        <p:spPr>
          <a:xfrm>
            <a:off x="0" y="0"/>
            <a:ext cx="4224338" cy="6768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31493-1C5D-1E2D-AE4A-CFB432EE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6" y="1349902"/>
            <a:ext cx="3241428" cy="343058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FE66CF3-14BC-51F0-0BCA-ECC9C5FFE6A9}"/>
              </a:ext>
            </a:extLst>
          </p:cNvPr>
          <p:cNvSpPr/>
          <p:nvPr userDrawn="1"/>
        </p:nvSpPr>
        <p:spPr>
          <a:xfrm>
            <a:off x="0" y="5764494"/>
            <a:ext cx="4916384" cy="1093507"/>
          </a:xfrm>
          <a:custGeom>
            <a:avLst/>
            <a:gdLst>
              <a:gd name="connsiteX0" fmla="*/ 4916384 w 4916384"/>
              <a:gd name="connsiteY0" fmla="*/ 0 h 1093507"/>
              <a:gd name="connsiteX1" fmla="*/ 4916384 w 4916384"/>
              <a:gd name="connsiteY1" fmla="*/ 1087922 h 1093507"/>
              <a:gd name="connsiteX2" fmla="*/ 0 w 4916384"/>
              <a:gd name="connsiteY2" fmla="*/ 1093507 h 1093507"/>
              <a:gd name="connsiteX3" fmla="*/ 12526 w 4916384"/>
              <a:gd name="connsiteY3" fmla="*/ 441033 h 109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6384" h="1093507">
                <a:moveTo>
                  <a:pt x="4916384" y="0"/>
                </a:moveTo>
                <a:lnTo>
                  <a:pt x="4916384" y="1087922"/>
                </a:lnTo>
                <a:lnTo>
                  <a:pt x="0" y="1093507"/>
                </a:lnTo>
                <a:lnTo>
                  <a:pt x="12526" y="44103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57459FB-F69F-D637-4655-6D6336E5A8E9}"/>
              </a:ext>
            </a:extLst>
          </p:cNvPr>
          <p:cNvSpPr/>
          <p:nvPr userDrawn="1"/>
        </p:nvSpPr>
        <p:spPr>
          <a:xfrm rot="10800000">
            <a:off x="-1" y="5677200"/>
            <a:ext cx="12191999" cy="1180800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095228F7-D51D-CC13-AD51-3D0EDADC130F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bg1"/>
                </a:solidFill>
              </a:rPr>
              <a:t>Aerocareers.net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FF4C49-7FB0-F6E4-AA04-856752932836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77603FD-126B-76E5-7943-A5A815B9705D}"/>
              </a:ext>
            </a:extLst>
          </p:cNvPr>
          <p:cNvSpPr txBox="1">
            <a:spLocks/>
          </p:cNvSpPr>
          <p:nvPr userDrawn="1"/>
        </p:nvSpPr>
        <p:spPr>
          <a:xfrm>
            <a:off x="11262532" y="6381750"/>
            <a:ext cx="418293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64C28E-966E-6B4A-816A-311B7D0A2E6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2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DA8124-9A05-7F87-65AE-68E72A3ED6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68300"/>
            <a:ext cx="4224338" cy="5797550"/>
          </a:xfr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CA" sz="1600"/>
            </a:lvl1pPr>
          </a:lstStyle>
          <a:p>
            <a:r>
              <a:rPr lang="en-CA"/>
              <a:t>DRAG/DROP OR CLICK TO INSERT 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1175" y="6381750"/>
            <a:ext cx="9293225" cy="28761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A59F-334F-262C-E641-31EFD6FEC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947D771-F2A3-5EDE-339F-982E30CA609B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31493-1C5D-1E2D-AE4A-CFB432EE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03" y="365125"/>
            <a:ext cx="7201422" cy="795338"/>
          </a:xfrm>
        </p:spPr>
        <p:txBody>
          <a:bodyPr/>
          <a:lstStyle/>
          <a:p>
            <a:endParaRPr lang="en-CA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AEBCEC-3B1E-789B-A3E7-13DD06A7C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9403" y="1317625"/>
            <a:ext cx="7201422" cy="484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410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578559-72F9-6739-9E1C-0DF0C85ED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CA59F-334F-262C-E641-31EFD6FEC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947D771-F2A3-5EDE-339F-982E30CA609B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31493-1C5D-1E2D-AE4A-CFB432EE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B02D2F-817F-4B86-DD6E-3165E0A388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175" y="1317625"/>
            <a:ext cx="11169650" cy="484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53D2C-6994-1A4B-B186-EB08A79B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365125"/>
            <a:ext cx="11161240" cy="795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A7BF-D5D1-0B4B-80C6-18963FA52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1175" y="6381750"/>
            <a:ext cx="9293225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BA29-9870-8F4F-AA47-A88FCC3E1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564" y="6381750"/>
            <a:ext cx="348261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85512-DACF-0A67-273F-CCAAA2F72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175" y="1317625"/>
            <a:ext cx="11169650" cy="4859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48A0FD59-C72B-5AE4-2597-F017919C7884}"/>
              </a:ext>
            </a:extLst>
          </p:cNvPr>
          <p:cNvSpPr txBox="1">
            <a:spLocks/>
          </p:cNvSpPr>
          <p:nvPr userDrawn="1"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/>
              <a:t>careers.net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D8F306-7131-3F60-6683-9ACE407511B3}"/>
              </a:ext>
            </a:extLst>
          </p:cNvPr>
          <p:cNvCxnSpPr>
            <a:cxnSpLocks/>
          </p:cNvCxnSpPr>
          <p:nvPr userDrawn="1"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15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9" r:id="rId2"/>
    <p:sldLayoutId id="2147483705" r:id="rId3"/>
    <p:sldLayoutId id="2147483700" r:id="rId4"/>
    <p:sldLayoutId id="2147483706" r:id="rId5"/>
    <p:sldLayoutId id="2147483704" r:id="rId6"/>
    <p:sldLayoutId id="2147483702" r:id="rId7"/>
    <p:sldLayoutId id="2147483707" r:id="rId8"/>
    <p:sldLayoutId id="2147483701" r:id="rId9"/>
    <p:sldLayoutId id="2147483708" r:id="rId10"/>
    <p:sldLayoutId id="214748370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100" baseline="0">
          <a:solidFill>
            <a:schemeClr val="accent2"/>
          </a:solidFill>
          <a:effectLst/>
          <a:latin typeface="+mj-lt"/>
          <a:ea typeface="Roboto Thin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Roboto Thin" pitchFamily="2" charset="0"/>
          <a:cs typeface="Arial" panose="020B0604020202020204" pitchFamily="34" charset="0"/>
        </a:defRPr>
      </a:lvl1pPr>
      <a:lvl2pPr marL="446088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tabLst/>
        <a:defRPr sz="1800" b="0" i="0" kern="1200">
          <a:solidFill>
            <a:schemeClr val="tx2"/>
          </a:solidFill>
          <a:latin typeface="+mn-lt"/>
          <a:ea typeface="Roboto Light" panose="02000000000000000000" pitchFamily="2" charset="0"/>
          <a:cs typeface="Arial" panose="020B0604020202020204" pitchFamily="34" charset="0"/>
        </a:defRPr>
      </a:lvl2pPr>
      <a:lvl3pPr marL="669925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Roboto Light" panose="02000000000000000000" pitchFamily="2" charset="0"/>
          <a:cs typeface="Arial" panose="020B0604020202020204" pitchFamily="34" charset="0"/>
        </a:defRPr>
      </a:lvl3pPr>
      <a:lvl4pPr marL="89376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Roboto Light" panose="02000000000000000000" pitchFamily="2" charset="0"/>
          <a:cs typeface="Arial" panose="020B0604020202020204" pitchFamily="34" charset="0"/>
        </a:defRPr>
      </a:lvl4pPr>
      <a:lvl5pPr marL="1117600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5000"/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Roboto Light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2" userDrawn="1">
          <p15:clr>
            <a:srgbClr val="F26B43"/>
          </p15:clr>
        </p15:guide>
        <p15:guide id="3" pos="7358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020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11" orient="horz" pos="731" userDrawn="1">
          <p15:clr>
            <a:srgbClr val="F26B43"/>
          </p15:clr>
        </p15:guide>
        <p15:guide id="12" orient="horz" pos="8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ooh/installation-maintenance-and-repair/aircraft-and-avionics-equipment-mechanics-and-technicians.htm#tab-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hyperlink" Target="https://www.bls.gov/ooh/installation-maintenance-and-repair/aircraft-and-avionics-equipment-mechanics-and-technicians.htm#tab-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slide" Target="slide7.xml"/><Relationship Id="rId3" Type="http://schemas.openxmlformats.org/officeDocument/2006/relationships/image" Target="../media/image3.jpeg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slide" Target="slide4.xml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4.svg"/><Relationship Id="rId7" Type="http://schemas.openxmlformats.org/officeDocument/2006/relationships/image" Target="../media/image2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erocareers.net/faqs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6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hyperlink" Target="http://www.aerocareers.net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aerocareers.net/educator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aerocareers.net/scholarships/" TargetMode="External"/><Relationship Id="rId7" Type="http://schemas.openxmlformats.org/officeDocument/2006/relationships/slide" Target="slide2.xml"/><Relationship Id="rId2" Type="http://schemas.openxmlformats.org/officeDocument/2006/relationships/hyperlink" Target="https://aerocareers.net/jobs/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hyperlink" Target="https://aerocareers.net/veterans/" TargetMode="External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careers.net/career-path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careers.net/career-paths/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hyperlink" Target="https://aerocareers.net/vetera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careers.net/get-started/" TargetMode="External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hyperlink" Target="https://aerocareers.net/get-certifie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5BAA960-CB8F-0EC3-E750-C8F388F9B8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AeroCareers</a:t>
            </a:r>
            <a:r>
              <a:rPr lang="en-US" sz="6600" b="1" err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.net</a:t>
            </a:r>
            <a:endParaRPr lang="en-CA" sz="660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21DCCAD-944A-D5A9-87FF-CD1481F23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Reach Higher Altitudes In Aerospace</a:t>
            </a:r>
          </a:p>
        </p:txBody>
      </p:sp>
    </p:spTree>
    <p:extLst>
      <p:ext uri="{BB962C8B-B14F-4D97-AF65-F5344CB8AC3E}">
        <p14:creationId xmlns:p14="http://schemas.microsoft.com/office/powerpoint/2010/main" val="8979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81FF37-2A0C-8C5C-35BC-4B33A517C606}"/>
              </a:ext>
            </a:extLst>
          </p:cNvPr>
          <p:cNvSpPr/>
          <p:nvPr/>
        </p:nvSpPr>
        <p:spPr>
          <a:xfrm>
            <a:off x="0" y="-3859234"/>
            <a:ext cx="12192000" cy="2066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8D47297E-9F8D-EC8D-AD83-BAB28025927D}"/>
              </a:ext>
            </a:extLst>
          </p:cNvPr>
          <p:cNvSpPr/>
          <p:nvPr/>
        </p:nvSpPr>
        <p:spPr>
          <a:xfrm>
            <a:off x="0" y="311109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AF2BE837-B5CA-8DB6-53E9-B002957A2055}"/>
              </a:ext>
            </a:extLst>
          </p:cNvPr>
          <p:cNvSpPr/>
          <p:nvPr/>
        </p:nvSpPr>
        <p:spPr>
          <a:xfrm>
            <a:off x="0" y="1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CC88D-7CE8-550C-CA6D-85F40A2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492977"/>
            <a:ext cx="11161240" cy="539635"/>
          </a:xfrm>
        </p:spPr>
        <p:txBody>
          <a:bodyPr anchor="ctr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Aviation in the next 20 years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BDF4BB-755D-ADFA-0CA8-ABD0EEB0E373}"/>
              </a:ext>
            </a:extLst>
          </p:cNvPr>
          <p:cNvGrpSpPr/>
          <p:nvPr/>
        </p:nvGrpSpPr>
        <p:grpSpPr>
          <a:xfrm>
            <a:off x="515380" y="1300242"/>
            <a:ext cx="2088000" cy="4853269"/>
            <a:chOff x="515380" y="1300242"/>
            <a:chExt cx="2088000" cy="485326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82569A7-B307-A82B-BA48-BCAE543F4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9" r="18405"/>
            <a:stretch/>
          </p:blipFill>
          <p:spPr bwMode="auto">
            <a:xfrm>
              <a:off x="515380" y="1300242"/>
              <a:ext cx="2085894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DFF6838-069F-A008-1141-40F636F551E9}"/>
                </a:ext>
              </a:extLst>
            </p:cNvPr>
            <p:cNvSpPr/>
            <p:nvPr/>
          </p:nvSpPr>
          <p:spPr>
            <a:xfrm>
              <a:off x="515380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Drones</a:t>
              </a:r>
              <a:endParaRPr lang="uk-UA"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(Flight and maintenance)</a:t>
              </a:r>
              <a:endParaRPr lang="uk-UA">
                <a:latin typeface="+mj-lt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B2E9C3C-738E-EE9D-B040-FBD27A4A3BF1}"/>
              </a:ext>
            </a:extLst>
          </p:cNvPr>
          <p:cNvGrpSpPr/>
          <p:nvPr/>
        </p:nvGrpSpPr>
        <p:grpSpPr>
          <a:xfrm>
            <a:off x="2782251" y="1300242"/>
            <a:ext cx="2088000" cy="4857845"/>
            <a:chOff x="2782251" y="1300242"/>
            <a:chExt cx="2088000" cy="48578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8444A1D-EC28-DE2D-9426-09A662899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235" r="52293"/>
            <a:stretch/>
          </p:blipFill>
          <p:spPr>
            <a:xfrm>
              <a:off x="2782251" y="1312581"/>
              <a:ext cx="2085894" cy="484550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246DAED-D1AC-557B-EF42-E289EA054289}"/>
                </a:ext>
              </a:extLst>
            </p:cNvPr>
            <p:cNvSpPr/>
            <p:nvPr/>
          </p:nvSpPr>
          <p:spPr>
            <a:xfrm>
              <a:off x="278225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Advanced Air Mobility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B9A08E6-FD44-0384-2BFF-A22660BF5685}"/>
              </a:ext>
            </a:extLst>
          </p:cNvPr>
          <p:cNvGrpSpPr/>
          <p:nvPr/>
        </p:nvGrpSpPr>
        <p:grpSpPr>
          <a:xfrm>
            <a:off x="5051226" y="1300242"/>
            <a:ext cx="2088000" cy="4865608"/>
            <a:chOff x="5051226" y="1300242"/>
            <a:chExt cx="2088000" cy="4865608"/>
          </a:xfrm>
        </p:grpSpPr>
        <p:pic>
          <p:nvPicPr>
            <p:cNvPr id="1030" name="Picture 6" descr="Electric Propulsion Hits Its Stride in Space | T2 Portal">
              <a:extLst>
                <a:ext uri="{FF2B5EF4-FFF2-40B4-BE49-F238E27FC236}">
                  <a16:creationId xmlns:a16="http://schemas.microsoft.com/office/drawing/2014/main" id="{64778D17-9D14-F942-4282-F099673311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1" r="42563"/>
            <a:stretch/>
          </p:blipFill>
          <p:spPr bwMode="auto">
            <a:xfrm>
              <a:off x="5051226" y="1312581"/>
              <a:ext cx="2087998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08B8D59-2529-611E-F18E-13E735EB7303}"/>
                </a:ext>
              </a:extLst>
            </p:cNvPr>
            <p:cNvSpPr/>
            <p:nvPr/>
          </p:nvSpPr>
          <p:spPr>
            <a:xfrm>
              <a:off x="5051226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Electric Propulsion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37D22C9-4510-9DA4-8FA1-768D27BF509F}"/>
              </a:ext>
            </a:extLst>
          </p:cNvPr>
          <p:cNvGrpSpPr/>
          <p:nvPr/>
        </p:nvGrpSpPr>
        <p:grpSpPr>
          <a:xfrm>
            <a:off x="7320201" y="1300242"/>
            <a:ext cx="2088000" cy="4853269"/>
            <a:chOff x="7320201" y="1300242"/>
            <a:chExt cx="2088000" cy="4853269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9E664F3-10D8-145A-0C20-08EB0517E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4" r="38784"/>
            <a:stretch/>
          </p:blipFill>
          <p:spPr bwMode="auto">
            <a:xfrm>
              <a:off x="7320201" y="1312581"/>
              <a:ext cx="2088000" cy="48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97D75BB-0AFB-6923-88D0-25352AA9AABA}"/>
                </a:ext>
              </a:extLst>
            </p:cNvPr>
            <p:cNvSpPr/>
            <p:nvPr/>
          </p:nvSpPr>
          <p:spPr>
            <a:xfrm>
              <a:off x="732020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Artificial Intelligence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E7BC675-EBF0-9089-16F8-F70A224209F5}"/>
              </a:ext>
            </a:extLst>
          </p:cNvPr>
          <p:cNvGrpSpPr/>
          <p:nvPr/>
        </p:nvGrpSpPr>
        <p:grpSpPr>
          <a:xfrm>
            <a:off x="9589178" y="1300242"/>
            <a:ext cx="2088000" cy="4845506"/>
            <a:chOff x="9589178" y="1300242"/>
            <a:chExt cx="2088000" cy="4845506"/>
          </a:xfrm>
        </p:grpSpPr>
        <p:pic>
          <p:nvPicPr>
            <p:cNvPr id="1034" name="Picture 10" descr="A Worry for Some Pilots: Their Hands-On Flying Skills Are Lacking - The New  York Times">
              <a:extLst>
                <a:ext uri="{FF2B5EF4-FFF2-40B4-BE49-F238E27FC236}">
                  <a16:creationId xmlns:a16="http://schemas.microsoft.com/office/drawing/2014/main" id="{55D4AF52-C969-B751-2BB8-06D0D52A7A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2" t="17762" r="48303" b="7121"/>
            <a:stretch/>
          </p:blipFill>
          <p:spPr bwMode="auto">
            <a:xfrm>
              <a:off x="9589178" y="1312581"/>
              <a:ext cx="2087442" cy="482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56D43EB-7623-726E-45EC-1D9FA57B4880}"/>
                </a:ext>
              </a:extLst>
            </p:cNvPr>
            <p:cNvSpPr/>
            <p:nvPr/>
          </p:nvSpPr>
          <p:spPr>
            <a:xfrm>
              <a:off x="9589178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63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Still a need for legacy aircraft skills and abilities</a:t>
              </a:r>
              <a:endParaRPr lang="uk-UA">
                <a:latin typeface="+mj-lt"/>
                <a:cs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831EFA-037C-3F2F-DECC-38B447D329E8}"/>
                </a:ext>
              </a:extLst>
            </p:cNvPr>
            <p:cNvSpPr txBox="1"/>
            <p:nvPr/>
          </p:nvSpPr>
          <p:spPr>
            <a:xfrm>
              <a:off x="9722052" y="4435363"/>
              <a:ext cx="1822252" cy="856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Maintenance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Modifications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Restorations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4978FA-E874-28E6-6143-32696F790A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BA1E45D-EAA9-C5A8-F9FF-18743FFA536B}"/>
              </a:ext>
            </a:extLst>
          </p:cNvPr>
          <p:cNvSpPr/>
          <p:nvPr/>
        </p:nvSpPr>
        <p:spPr>
          <a:xfrm>
            <a:off x="13926580" y="2428514"/>
            <a:ext cx="11161240" cy="200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1137E1-FACC-6758-5505-0C0F3B8C55D5}"/>
              </a:ext>
            </a:extLst>
          </p:cNvPr>
          <p:cNvSpPr txBox="1"/>
          <p:nvPr/>
        </p:nvSpPr>
        <p:spPr>
          <a:xfrm>
            <a:off x="14369990" y="2967335"/>
            <a:ext cx="3070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Aviation Career Return of Investments (ROI) Over 10 Years</a:t>
            </a:r>
          </a:p>
        </p:txBody>
      </p:sp>
      <p:grpSp>
        <p:nvGrpSpPr>
          <p:cNvPr id="42" name="Group 16">
            <a:extLst>
              <a:ext uri="{FF2B5EF4-FFF2-40B4-BE49-F238E27FC236}">
                <a16:creationId xmlns:a16="http://schemas.microsoft.com/office/drawing/2014/main" id="{171BA88B-12F4-EFA1-6385-C26C52FDBD25}"/>
              </a:ext>
            </a:extLst>
          </p:cNvPr>
          <p:cNvGrpSpPr/>
          <p:nvPr/>
        </p:nvGrpSpPr>
        <p:grpSpPr>
          <a:xfrm>
            <a:off x="12707380" y="1146413"/>
            <a:ext cx="8663163" cy="5031854"/>
            <a:chOff x="4314546" y="1146413"/>
            <a:chExt cx="9046347" cy="5254420"/>
          </a:xfrm>
        </p:grpSpPr>
        <p:pic>
          <p:nvPicPr>
            <p:cNvPr id="43" name="Picture 6" descr="Macbook Mockup PNG Transparent Images Free Download | Vector Files | Pngtree">
              <a:extLst>
                <a:ext uri="{FF2B5EF4-FFF2-40B4-BE49-F238E27FC236}">
                  <a16:creationId xmlns:a16="http://schemas.microsoft.com/office/drawing/2014/main" id="{CC02DCFD-BE44-2CCA-A9B4-FBB3D83FE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46" y="1146413"/>
              <a:ext cx="9046347" cy="525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: скругленные углы 5">
              <a:extLst>
                <a:ext uri="{FF2B5EF4-FFF2-40B4-BE49-F238E27FC236}">
                  <a16:creationId xmlns:a16="http://schemas.microsoft.com/office/drawing/2014/main" id="{FD811DB6-4954-791E-F757-6A0D4655E628}"/>
                </a:ext>
              </a:extLst>
            </p:cNvPr>
            <p:cNvSpPr/>
            <p:nvPr/>
          </p:nvSpPr>
          <p:spPr>
            <a:xfrm>
              <a:off x="5268895" y="1237089"/>
              <a:ext cx="7128000" cy="4725431"/>
            </a:xfrm>
            <a:prstGeom prst="roundRect">
              <a:avLst>
                <a:gd name="adj" fmla="val 1549"/>
              </a:avLst>
            </a:prstGeom>
            <a:gradFill flip="none" rotWithShape="1">
              <a:gsLst>
                <a:gs pos="52500">
                  <a:srgbClr val="424242"/>
                </a:gs>
                <a:gs pos="0">
                  <a:srgbClr val="2A2A2A"/>
                </a:gs>
                <a:gs pos="100000">
                  <a:srgbClr val="272727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5" name="Picture 7" descr="Graph of an airplane career return on investment&#10;&#10;Description automatically generated">
              <a:extLst>
                <a:ext uri="{FF2B5EF4-FFF2-40B4-BE49-F238E27FC236}">
                  <a16:creationId xmlns:a16="http://schemas.microsoft.com/office/drawing/2014/main" id="{0A6F23BD-17D7-619A-5095-CB68A9291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883"/>
            <a:stretch/>
          </p:blipFill>
          <p:spPr>
            <a:xfrm>
              <a:off x="6095999" y="1451163"/>
              <a:ext cx="5584825" cy="4349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29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601E7B6-109E-4D03-723D-31A077D7931B}"/>
              </a:ext>
            </a:extLst>
          </p:cNvPr>
          <p:cNvSpPr/>
          <p:nvPr/>
        </p:nvSpPr>
        <p:spPr>
          <a:xfrm>
            <a:off x="-5782" y="2"/>
            <a:ext cx="12197781" cy="241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!! Red">
            <a:extLst>
              <a:ext uri="{FF2B5EF4-FFF2-40B4-BE49-F238E27FC236}">
                <a16:creationId xmlns:a16="http://schemas.microsoft.com/office/drawing/2014/main" id="{8D47297E-9F8D-EC8D-AD83-BAB28025927D}"/>
              </a:ext>
            </a:extLst>
          </p:cNvPr>
          <p:cNvSpPr/>
          <p:nvPr/>
        </p:nvSpPr>
        <p:spPr>
          <a:xfrm>
            <a:off x="0" y="311109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!! black">
            <a:extLst>
              <a:ext uri="{FF2B5EF4-FFF2-40B4-BE49-F238E27FC236}">
                <a16:creationId xmlns:a16="http://schemas.microsoft.com/office/drawing/2014/main" id="{AF2BE837-B5CA-8DB6-53E9-B002957A2055}"/>
              </a:ext>
            </a:extLst>
          </p:cNvPr>
          <p:cNvSpPr/>
          <p:nvPr/>
        </p:nvSpPr>
        <p:spPr>
          <a:xfrm>
            <a:off x="0" y="1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3D726A-8A50-4C4F-3500-D47C7D38044B}"/>
              </a:ext>
            </a:extLst>
          </p:cNvPr>
          <p:cNvSpPr/>
          <p:nvPr/>
        </p:nvSpPr>
        <p:spPr>
          <a:xfrm>
            <a:off x="6240016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95967A-9098-35E4-FD97-9F7FC6BF02A5}"/>
              </a:ext>
            </a:extLst>
          </p:cNvPr>
          <p:cNvSpPr/>
          <p:nvPr/>
        </p:nvSpPr>
        <p:spPr>
          <a:xfrm>
            <a:off x="511175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68281A-82BF-2696-DC8A-2E7F4A8BACF6}"/>
              </a:ext>
            </a:extLst>
          </p:cNvPr>
          <p:cNvSpPr txBox="1">
            <a:spLocks/>
          </p:cNvSpPr>
          <p:nvPr/>
        </p:nvSpPr>
        <p:spPr>
          <a:xfrm>
            <a:off x="844406" y="1614084"/>
            <a:ext cx="4994419" cy="40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400" b="1" spc="200">
                <a:solidFill>
                  <a:schemeClr val="accent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</a:t>
            </a:r>
            <a:r>
              <a:rPr lang="en-US" sz="1400" b="1" spc="200">
                <a:solidFill>
                  <a:schemeClr val="accent1"/>
                </a:solidFill>
                <a:latin typeface="+mn-lt"/>
              </a:rPr>
              <a:t>: MEDIAN ANNUAL WAGES AS OF MAY’22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DC1BE8-71F2-A34E-5335-4E6687942A79}"/>
              </a:ext>
            </a:extLst>
          </p:cNvPr>
          <p:cNvSpPr txBox="1">
            <a:spLocks/>
          </p:cNvSpPr>
          <p:nvPr/>
        </p:nvSpPr>
        <p:spPr>
          <a:xfrm>
            <a:off x="6588636" y="1614084"/>
            <a:ext cx="3076976" cy="40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500" b="1" i="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400" spc="20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OUTLOOK</a:t>
            </a:r>
            <a:endParaRPr lang="en-US" sz="1400" spc="2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8062-BD07-6451-8734-441A25EC2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D1F347-B4D2-103E-1780-F02079DE5A3A}"/>
              </a:ext>
            </a:extLst>
          </p:cNvPr>
          <p:cNvSpPr txBox="1">
            <a:spLocks/>
          </p:cNvSpPr>
          <p:nvPr/>
        </p:nvSpPr>
        <p:spPr>
          <a:xfrm>
            <a:off x="10382022" y="2366762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01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9216199A-F008-B5EC-6C9E-B4BA525592D7}"/>
              </a:ext>
            </a:extLst>
          </p:cNvPr>
          <p:cNvSpPr txBox="1">
            <a:spLocks/>
          </p:cNvSpPr>
          <p:nvPr/>
        </p:nvSpPr>
        <p:spPr>
          <a:xfrm>
            <a:off x="7467600" y="2582663"/>
            <a:ext cx="3509280" cy="16435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5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b="0" i="0">
                <a:solidFill>
                  <a:srgbClr val="333333"/>
                </a:solidFill>
                <a:effectLst/>
              </a:rPr>
              <a:t>Overall employment of aircraft and avionics equipment mechanics and technicians, commercial pilots and aerospace engineers is projected to grow 6 percent from 2021 to 2031, about as fast as the average for </a:t>
            </a:r>
            <a:br>
              <a:rPr lang="en-US" sz="1600" b="0" i="0">
                <a:solidFill>
                  <a:srgbClr val="333333"/>
                </a:solidFill>
                <a:effectLst/>
              </a:rPr>
            </a:br>
            <a:r>
              <a:rPr lang="en-US" sz="1600" b="0" i="0">
                <a:solidFill>
                  <a:srgbClr val="333333"/>
                </a:solidFill>
                <a:effectLst/>
              </a:rPr>
              <a:t>all occupations</a:t>
            </a:r>
            <a:endParaRPr lang="en-US" sz="160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9494113-BBD8-4D47-BB0A-F1CE32407D2C}"/>
              </a:ext>
            </a:extLst>
          </p:cNvPr>
          <p:cNvSpPr txBox="1">
            <a:spLocks/>
          </p:cNvSpPr>
          <p:nvPr/>
        </p:nvSpPr>
        <p:spPr>
          <a:xfrm>
            <a:off x="809129" y="2398011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01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F79AA477-F87E-9B6E-EED3-AFD8DD86242A}"/>
              </a:ext>
            </a:extLst>
          </p:cNvPr>
          <p:cNvSpPr txBox="1">
            <a:spLocks/>
          </p:cNvSpPr>
          <p:nvPr/>
        </p:nvSpPr>
        <p:spPr>
          <a:xfrm>
            <a:off x="809129" y="3106803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02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A7A5BDB2-1027-CA1D-9C02-39232A470F76}"/>
              </a:ext>
            </a:extLst>
          </p:cNvPr>
          <p:cNvSpPr txBox="1">
            <a:spLocks/>
          </p:cNvSpPr>
          <p:nvPr/>
        </p:nvSpPr>
        <p:spPr>
          <a:xfrm>
            <a:off x="809129" y="4129201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03</a:t>
            </a: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7E21671B-DC10-BD49-04A5-441A098BCDD8}"/>
              </a:ext>
            </a:extLst>
          </p:cNvPr>
          <p:cNvSpPr txBox="1">
            <a:spLocks/>
          </p:cNvSpPr>
          <p:nvPr/>
        </p:nvSpPr>
        <p:spPr>
          <a:xfrm>
            <a:off x="809129" y="4980614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04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C028B1-0D22-DE3A-BC0A-56FC1DC3CE92}"/>
              </a:ext>
            </a:extLst>
          </p:cNvPr>
          <p:cNvGrpSpPr/>
          <p:nvPr/>
        </p:nvGrpSpPr>
        <p:grpSpPr>
          <a:xfrm>
            <a:off x="1130606" y="2593182"/>
            <a:ext cx="3966952" cy="481927"/>
            <a:chOff x="1130606" y="2593182"/>
            <a:chExt cx="3966952" cy="4819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3A356A-10F1-B6B0-DFF9-EF3FE38CE4D7}"/>
                </a:ext>
              </a:extLst>
            </p:cNvPr>
            <p:cNvSpPr txBox="1"/>
            <p:nvPr/>
          </p:nvSpPr>
          <p:spPr>
            <a:xfrm>
              <a:off x="3788582" y="2651659"/>
              <a:ext cx="1275522" cy="34394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b="0" i="0" spc="400" baseline="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US" spc="0">
                  <a:solidFill>
                    <a:schemeClr val="accent1"/>
                  </a:solidFill>
                  <a:latin typeface="+mj-lt"/>
                </a:rPr>
                <a:t>$75,450</a:t>
              </a:r>
            </a:p>
          </p:txBody>
        </p:sp>
        <p:sp>
          <p:nvSpPr>
            <p:cNvPr id="8" name="Content Placeholder 8">
              <a:extLst>
                <a:ext uri="{FF2B5EF4-FFF2-40B4-BE49-F238E27FC236}">
                  <a16:creationId xmlns:a16="http://schemas.microsoft.com/office/drawing/2014/main" id="{CDE8DA75-2304-FCA7-4EE3-5676D747F52D}"/>
                </a:ext>
              </a:extLst>
            </p:cNvPr>
            <p:cNvSpPr txBox="1">
              <a:spLocks/>
            </p:cNvSpPr>
            <p:nvPr/>
          </p:nvSpPr>
          <p:spPr>
            <a:xfrm>
              <a:off x="1130606" y="2593182"/>
              <a:ext cx="1945372" cy="48192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15000"/>
                <a:buFont typeface="Arial" panose="020B0604020202020204" pitchFamily="34" charset="0"/>
                <a:buNone/>
                <a:defRPr sz="1500" b="0" i="0">
                  <a:solidFill>
                    <a:srgbClr val="313131"/>
                  </a:solidFill>
                  <a:ea typeface="Roboto Thin" pitchFamily="2" charset="0"/>
                  <a:cs typeface="Arial" panose="020B0604020202020204" pitchFamily="34" charset="0"/>
                </a:defRPr>
              </a:lvl1pPr>
              <a:lvl2pPr marL="446088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400">
                  <a:latin typeface="+mj-lt"/>
                </a:rPr>
                <a:t>Avionics technicians</a:t>
              </a: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7C5747A4-8600-2461-46E3-4F365F3A8608}"/>
                </a:ext>
              </a:extLst>
            </p:cNvPr>
            <p:cNvCxnSpPr/>
            <p:nvPr/>
          </p:nvCxnSpPr>
          <p:spPr>
            <a:xfrm>
              <a:off x="2393950" y="2963441"/>
              <a:ext cx="26225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9E34EB04-47E4-7B68-C713-D347252ED08D}"/>
                </a:ext>
              </a:extLst>
            </p:cNvPr>
            <p:cNvSpPr/>
            <p:nvPr/>
          </p:nvSpPr>
          <p:spPr>
            <a:xfrm>
              <a:off x="5079558" y="2661626"/>
              <a:ext cx="18000" cy="311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0D16FE9A-8D47-0C48-C660-474FC927B02D}"/>
                </a:ext>
              </a:extLst>
            </p:cNvPr>
            <p:cNvSpPr/>
            <p:nvPr/>
          </p:nvSpPr>
          <p:spPr>
            <a:xfrm>
              <a:off x="5027709" y="2661626"/>
              <a:ext cx="45719" cy="3117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49D89CF-2717-1903-3A1E-D0530E410FB2}"/>
              </a:ext>
            </a:extLst>
          </p:cNvPr>
          <p:cNvGrpSpPr/>
          <p:nvPr/>
        </p:nvGrpSpPr>
        <p:grpSpPr>
          <a:xfrm>
            <a:off x="1130606" y="3301974"/>
            <a:ext cx="3759819" cy="675826"/>
            <a:chOff x="1130606" y="3301974"/>
            <a:chExt cx="3759819" cy="6758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3D99-3EBF-2FB6-F689-88D78191971C}"/>
                </a:ext>
              </a:extLst>
            </p:cNvPr>
            <p:cNvSpPr txBox="1"/>
            <p:nvPr/>
          </p:nvSpPr>
          <p:spPr>
            <a:xfrm>
              <a:off x="3545054" y="3571346"/>
              <a:ext cx="1275522" cy="34394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b="0" i="0" spc="400" baseline="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US" spc="0">
                  <a:solidFill>
                    <a:schemeClr val="accent1"/>
                  </a:solidFill>
                  <a:latin typeface="+mj-lt"/>
                </a:rPr>
                <a:t>$70,010</a:t>
              </a:r>
            </a:p>
          </p:txBody>
        </p:sp>
        <p:sp>
          <p:nvSpPr>
            <p:cNvPr id="18" name="Content Placeholder 8">
              <a:extLst>
                <a:ext uri="{FF2B5EF4-FFF2-40B4-BE49-F238E27FC236}">
                  <a16:creationId xmlns:a16="http://schemas.microsoft.com/office/drawing/2014/main" id="{1A30EC71-100D-19FD-3C68-A64A86C3CD50}"/>
                </a:ext>
              </a:extLst>
            </p:cNvPr>
            <p:cNvSpPr txBox="1">
              <a:spLocks/>
            </p:cNvSpPr>
            <p:nvPr/>
          </p:nvSpPr>
          <p:spPr>
            <a:xfrm>
              <a:off x="1130606" y="3301974"/>
              <a:ext cx="1945372" cy="67582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15000"/>
                <a:buFont typeface="Arial" panose="020B0604020202020204" pitchFamily="34" charset="0"/>
                <a:buNone/>
                <a:defRPr sz="1500" b="0" i="0">
                  <a:solidFill>
                    <a:srgbClr val="313131"/>
                  </a:solidFill>
                  <a:ea typeface="Roboto Thin" pitchFamily="2" charset="0"/>
                  <a:cs typeface="Arial" panose="020B0604020202020204" pitchFamily="34" charset="0"/>
                </a:defRPr>
              </a:lvl1pPr>
              <a:lvl2pPr marL="446088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1400">
                  <a:latin typeface="Poppins" panose="00000500000000000000" pitchFamily="2" charset="0"/>
                  <a:cs typeface="Poppins" panose="00000500000000000000" pitchFamily="2" charset="0"/>
                </a:rPr>
                <a:t>Aircraft Mechanics and Service Technicians</a:t>
              </a: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52736B1A-94B7-8C9B-0506-F58BDC99F7CE}"/>
                </a:ext>
              </a:extLst>
            </p:cNvPr>
            <p:cNvCxnSpPr>
              <a:cxnSpLocks/>
            </p:cNvCxnSpPr>
            <p:nvPr/>
          </p:nvCxnSpPr>
          <p:spPr>
            <a:xfrm>
              <a:off x="2393950" y="3874076"/>
              <a:ext cx="242662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A27C3EE3-EDC3-0B6B-F187-F421E4856658}"/>
                </a:ext>
              </a:extLst>
            </p:cNvPr>
            <p:cNvSpPr/>
            <p:nvPr/>
          </p:nvSpPr>
          <p:spPr>
            <a:xfrm>
              <a:off x="4872425" y="3572261"/>
              <a:ext cx="18000" cy="311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D44F8833-D9BA-435C-385F-7F8F941A5E1A}"/>
                </a:ext>
              </a:extLst>
            </p:cNvPr>
            <p:cNvSpPr/>
            <p:nvPr/>
          </p:nvSpPr>
          <p:spPr>
            <a:xfrm>
              <a:off x="4820576" y="3572261"/>
              <a:ext cx="45719" cy="3117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A93C31A-C4C9-74F8-CB63-188F334C2427}"/>
              </a:ext>
            </a:extLst>
          </p:cNvPr>
          <p:cNvGrpSpPr/>
          <p:nvPr/>
        </p:nvGrpSpPr>
        <p:grpSpPr>
          <a:xfrm>
            <a:off x="1130606" y="4324372"/>
            <a:ext cx="4535181" cy="481927"/>
            <a:chOff x="1130606" y="4324372"/>
            <a:chExt cx="4535181" cy="48192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AD28DE-D332-035E-89A7-0A7F03C5BA6E}"/>
                </a:ext>
              </a:extLst>
            </p:cNvPr>
            <p:cNvSpPr txBox="1"/>
            <p:nvPr/>
          </p:nvSpPr>
          <p:spPr>
            <a:xfrm>
              <a:off x="4336446" y="4394891"/>
              <a:ext cx="1275522" cy="34394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b="0" i="0" spc="400" baseline="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US" spc="0">
                  <a:solidFill>
                    <a:schemeClr val="accent1"/>
                  </a:solidFill>
                  <a:latin typeface="+mj-lt"/>
                </a:rPr>
                <a:t>$126,880</a:t>
              </a:r>
            </a:p>
          </p:txBody>
        </p:sp>
        <p:sp>
          <p:nvSpPr>
            <p:cNvPr id="30" name="Content Placeholder 8">
              <a:extLst>
                <a:ext uri="{FF2B5EF4-FFF2-40B4-BE49-F238E27FC236}">
                  <a16:creationId xmlns:a16="http://schemas.microsoft.com/office/drawing/2014/main" id="{C6A06049-DAED-68F5-FF88-901DCC19E8EF}"/>
                </a:ext>
              </a:extLst>
            </p:cNvPr>
            <p:cNvSpPr txBox="1">
              <a:spLocks/>
            </p:cNvSpPr>
            <p:nvPr/>
          </p:nvSpPr>
          <p:spPr>
            <a:xfrm>
              <a:off x="1130606" y="4324372"/>
              <a:ext cx="1945372" cy="48192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15000"/>
                <a:buFont typeface="Arial" panose="020B0604020202020204" pitchFamily="34" charset="0"/>
                <a:buNone/>
                <a:defRPr sz="1400" b="0" i="0">
                  <a:solidFill>
                    <a:srgbClr val="313131"/>
                  </a:solidFill>
                  <a:latin typeface="Poppins" panose="00000500000000000000" pitchFamily="2" charset="0"/>
                  <a:ea typeface="Roboto Thin" pitchFamily="2" charset="0"/>
                  <a:cs typeface="Poppins" panose="00000500000000000000" pitchFamily="2" charset="0"/>
                </a:defRPr>
              </a:lvl1pPr>
              <a:lvl2pPr marL="446088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Aerospace Engineers</a:t>
              </a: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AFE27625-E64B-4241-0447-46F0467B571F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4705491"/>
              <a:ext cx="342423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D619A65-6D8C-33AB-7B1C-0486D4198CB0}"/>
                </a:ext>
              </a:extLst>
            </p:cNvPr>
            <p:cNvSpPr/>
            <p:nvPr/>
          </p:nvSpPr>
          <p:spPr>
            <a:xfrm>
              <a:off x="5647787" y="4403676"/>
              <a:ext cx="18000" cy="311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460E1E10-FED7-F62C-9AA0-3F0872586BC5}"/>
                </a:ext>
              </a:extLst>
            </p:cNvPr>
            <p:cNvSpPr/>
            <p:nvPr/>
          </p:nvSpPr>
          <p:spPr>
            <a:xfrm>
              <a:off x="5595938" y="4403676"/>
              <a:ext cx="45719" cy="3117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1C66574-D298-1E47-9AC3-24B52AD66999}"/>
              </a:ext>
            </a:extLst>
          </p:cNvPr>
          <p:cNvGrpSpPr/>
          <p:nvPr/>
        </p:nvGrpSpPr>
        <p:grpSpPr>
          <a:xfrm>
            <a:off x="1130606" y="5175785"/>
            <a:ext cx="4340138" cy="481927"/>
            <a:chOff x="1130606" y="5175785"/>
            <a:chExt cx="4340138" cy="48192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F5BA1A-833E-2CBB-143F-C9A97945F954}"/>
                </a:ext>
              </a:extLst>
            </p:cNvPr>
            <p:cNvSpPr txBox="1"/>
            <p:nvPr/>
          </p:nvSpPr>
          <p:spPr>
            <a:xfrm>
              <a:off x="4129343" y="5246304"/>
              <a:ext cx="1275522" cy="34394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b="0" i="0" spc="400" baseline="0">
                  <a:solidFill>
                    <a:schemeClr val="tx2">
                      <a:lumMod val="50000"/>
                      <a:lumOff val="50000"/>
                    </a:schemeClr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en-US" spc="0">
                  <a:solidFill>
                    <a:schemeClr val="accent1"/>
                  </a:solidFill>
                  <a:latin typeface="+mj-lt"/>
                </a:rPr>
                <a:t>$103,910</a:t>
              </a:r>
            </a:p>
          </p:txBody>
        </p:sp>
        <p:sp>
          <p:nvSpPr>
            <p:cNvPr id="38" name="Content Placeholder 8">
              <a:extLst>
                <a:ext uri="{FF2B5EF4-FFF2-40B4-BE49-F238E27FC236}">
                  <a16:creationId xmlns:a16="http://schemas.microsoft.com/office/drawing/2014/main" id="{286292E2-6AF4-B1FA-0626-FA5AD0AB1C03}"/>
                </a:ext>
              </a:extLst>
            </p:cNvPr>
            <p:cNvSpPr txBox="1">
              <a:spLocks/>
            </p:cNvSpPr>
            <p:nvPr/>
          </p:nvSpPr>
          <p:spPr>
            <a:xfrm>
              <a:off x="1130606" y="5175785"/>
              <a:ext cx="1568206" cy="48192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15000"/>
                <a:buFont typeface="Arial" panose="020B0604020202020204" pitchFamily="34" charset="0"/>
                <a:buNone/>
                <a:defRPr sz="1400" b="0" i="0">
                  <a:solidFill>
                    <a:srgbClr val="313131"/>
                  </a:solidFill>
                  <a:latin typeface="Poppins" panose="00000500000000000000" pitchFamily="2" charset="0"/>
                  <a:ea typeface="Roboto Thin" pitchFamily="2" charset="0"/>
                  <a:cs typeface="Poppins" panose="00000500000000000000" pitchFamily="2" charset="0"/>
                </a:defRPr>
              </a:lvl1pPr>
              <a:lvl2pPr marL="446088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Commercial Pilot</a:t>
              </a:r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D2F1F099-213A-522D-4ED2-857587C5C779}"/>
                </a:ext>
              </a:extLst>
            </p:cNvPr>
            <p:cNvCxnSpPr>
              <a:cxnSpLocks/>
            </p:cNvCxnSpPr>
            <p:nvPr/>
          </p:nvCxnSpPr>
          <p:spPr>
            <a:xfrm>
              <a:off x="1690688" y="5547248"/>
              <a:ext cx="371417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CBDB9E7E-35E9-10E0-16ED-1703C4365680}"/>
                </a:ext>
              </a:extLst>
            </p:cNvPr>
            <p:cNvSpPr/>
            <p:nvPr/>
          </p:nvSpPr>
          <p:spPr>
            <a:xfrm>
              <a:off x="5452744" y="5245433"/>
              <a:ext cx="18000" cy="3117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2FDC4616-7567-4BCE-1AF9-CCB3092DBFD4}"/>
                </a:ext>
              </a:extLst>
            </p:cNvPr>
            <p:cNvSpPr/>
            <p:nvPr/>
          </p:nvSpPr>
          <p:spPr>
            <a:xfrm>
              <a:off x="5400895" y="5245433"/>
              <a:ext cx="45719" cy="3117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1" name="Title 2">
            <a:extLst>
              <a:ext uri="{FF2B5EF4-FFF2-40B4-BE49-F238E27FC236}">
                <a16:creationId xmlns:a16="http://schemas.microsoft.com/office/drawing/2014/main" id="{89003771-13C6-F3D0-9A88-9A4428055947}"/>
              </a:ext>
            </a:extLst>
          </p:cNvPr>
          <p:cNvSpPr txBox="1">
            <a:spLocks/>
          </p:cNvSpPr>
          <p:nvPr/>
        </p:nvSpPr>
        <p:spPr>
          <a:xfrm>
            <a:off x="10382022" y="4467289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02</a:t>
            </a:r>
          </a:p>
        </p:txBody>
      </p:sp>
      <p:sp>
        <p:nvSpPr>
          <p:cNvPr id="72" name="Content Placeholder 8">
            <a:extLst>
              <a:ext uri="{FF2B5EF4-FFF2-40B4-BE49-F238E27FC236}">
                <a16:creationId xmlns:a16="http://schemas.microsoft.com/office/drawing/2014/main" id="{E82DF07C-5D5B-063B-FCBF-44DBF5BB3D2B}"/>
              </a:ext>
            </a:extLst>
          </p:cNvPr>
          <p:cNvSpPr txBox="1">
            <a:spLocks/>
          </p:cNvSpPr>
          <p:nvPr/>
        </p:nvSpPr>
        <p:spPr>
          <a:xfrm>
            <a:off x="7447554" y="4683190"/>
            <a:ext cx="3378406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5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/>
              <a:t>Job growth is steady for all major aviation careers through the </a:t>
            </a:r>
            <a:br>
              <a:rPr lang="en-US" sz="1600"/>
            </a:br>
            <a:r>
              <a:rPr lang="en-US" sz="1600"/>
              <a:t>next decade</a:t>
            </a:r>
          </a:p>
        </p:txBody>
      </p:sp>
      <p:grpSp>
        <p:nvGrpSpPr>
          <p:cNvPr id="84" name="Рисунок 77" descr="Диаграмма с подъемом контур">
            <a:extLst>
              <a:ext uri="{FF2B5EF4-FFF2-40B4-BE49-F238E27FC236}">
                <a16:creationId xmlns:a16="http://schemas.microsoft.com/office/drawing/2014/main" id="{D9A753C0-71DE-DA39-29FE-020B186C0E20}"/>
              </a:ext>
            </a:extLst>
          </p:cNvPr>
          <p:cNvGrpSpPr/>
          <p:nvPr/>
        </p:nvGrpSpPr>
        <p:grpSpPr>
          <a:xfrm>
            <a:off x="6664228" y="4738831"/>
            <a:ext cx="480507" cy="474910"/>
            <a:chOff x="6736069" y="4680196"/>
            <a:chExt cx="411662" cy="406867"/>
          </a:xfrm>
          <a:solidFill>
            <a:srgbClr val="000000"/>
          </a:solidFill>
        </p:grpSpPr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2DABE6CC-CA91-362C-40D0-AE0E0110F853}"/>
                </a:ext>
              </a:extLst>
            </p:cNvPr>
            <p:cNvSpPr/>
            <p:nvPr/>
          </p:nvSpPr>
          <p:spPr>
            <a:xfrm>
              <a:off x="7039233" y="4680196"/>
              <a:ext cx="108498" cy="406867"/>
            </a:xfrm>
            <a:custGeom>
              <a:avLst/>
              <a:gdLst>
                <a:gd name="connsiteX0" fmla="*/ 108498 w 108498"/>
                <a:gd name="connsiteY0" fmla="*/ 0 h 406867"/>
                <a:gd name="connsiteX1" fmla="*/ 0 w 108498"/>
                <a:gd name="connsiteY1" fmla="*/ 0 h 406867"/>
                <a:gd name="connsiteX2" fmla="*/ 0 w 108498"/>
                <a:gd name="connsiteY2" fmla="*/ 406868 h 406867"/>
                <a:gd name="connsiteX3" fmla="*/ 108498 w 108498"/>
                <a:gd name="connsiteY3" fmla="*/ 406868 h 406867"/>
                <a:gd name="connsiteX4" fmla="*/ 94936 w 108498"/>
                <a:gd name="connsiteY4" fmla="*/ 393305 h 406867"/>
                <a:gd name="connsiteX5" fmla="*/ 13562 w 108498"/>
                <a:gd name="connsiteY5" fmla="*/ 393305 h 406867"/>
                <a:gd name="connsiteX6" fmla="*/ 13562 w 108498"/>
                <a:gd name="connsiteY6" fmla="*/ 13562 h 406867"/>
                <a:gd name="connsiteX7" fmla="*/ 94936 w 108498"/>
                <a:gd name="connsiteY7" fmla="*/ 13562 h 40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98" h="406867">
                  <a:moveTo>
                    <a:pt x="108498" y="0"/>
                  </a:moveTo>
                  <a:lnTo>
                    <a:pt x="0" y="0"/>
                  </a:lnTo>
                  <a:lnTo>
                    <a:pt x="0" y="406868"/>
                  </a:lnTo>
                  <a:lnTo>
                    <a:pt x="108498" y="406868"/>
                  </a:lnTo>
                  <a:close/>
                  <a:moveTo>
                    <a:pt x="94936" y="393305"/>
                  </a:moveTo>
                  <a:lnTo>
                    <a:pt x="13562" y="393305"/>
                  </a:lnTo>
                  <a:lnTo>
                    <a:pt x="13562" y="13562"/>
                  </a:lnTo>
                  <a:lnTo>
                    <a:pt x="94936" y="13562"/>
                  </a:lnTo>
                  <a:close/>
                </a:path>
              </a:pathLst>
            </a:custGeom>
            <a:solidFill>
              <a:srgbClr val="000000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4D1E6D08-A464-51D9-F2A7-07582BA98C70}"/>
                </a:ext>
              </a:extLst>
            </p:cNvPr>
            <p:cNvSpPr/>
            <p:nvPr/>
          </p:nvSpPr>
          <p:spPr>
            <a:xfrm>
              <a:off x="6890048" y="4829381"/>
              <a:ext cx="108498" cy="257682"/>
            </a:xfrm>
            <a:custGeom>
              <a:avLst/>
              <a:gdLst>
                <a:gd name="connsiteX0" fmla="*/ 0 w 108498"/>
                <a:gd name="connsiteY0" fmla="*/ 257683 h 257682"/>
                <a:gd name="connsiteX1" fmla="*/ 108498 w 108498"/>
                <a:gd name="connsiteY1" fmla="*/ 257683 h 257682"/>
                <a:gd name="connsiteX2" fmla="*/ 108498 w 108498"/>
                <a:gd name="connsiteY2" fmla="*/ 0 h 257682"/>
                <a:gd name="connsiteX3" fmla="*/ 0 w 108498"/>
                <a:gd name="connsiteY3" fmla="*/ 0 h 257682"/>
                <a:gd name="connsiteX4" fmla="*/ 13562 w 108498"/>
                <a:gd name="connsiteY4" fmla="*/ 13562 h 257682"/>
                <a:gd name="connsiteX5" fmla="*/ 94936 w 108498"/>
                <a:gd name="connsiteY5" fmla="*/ 13562 h 257682"/>
                <a:gd name="connsiteX6" fmla="*/ 94936 w 108498"/>
                <a:gd name="connsiteY6" fmla="*/ 244121 h 257682"/>
                <a:gd name="connsiteX7" fmla="*/ 13562 w 108498"/>
                <a:gd name="connsiteY7" fmla="*/ 244121 h 25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98" h="257682">
                  <a:moveTo>
                    <a:pt x="0" y="257683"/>
                  </a:moveTo>
                  <a:lnTo>
                    <a:pt x="108498" y="257683"/>
                  </a:lnTo>
                  <a:lnTo>
                    <a:pt x="108498" y="0"/>
                  </a:lnTo>
                  <a:lnTo>
                    <a:pt x="0" y="0"/>
                  </a:lnTo>
                  <a:close/>
                  <a:moveTo>
                    <a:pt x="13562" y="13562"/>
                  </a:moveTo>
                  <a:lnTo>
                    <a:pt x="94936" y="13562"/>
                  </a:lnTo>
                  <a:lnTo>
                    <a:pt x="94936" y="244121"/>
                  </a:lnTo>
                  <a:lnTo>
                    <a:pt x="13562" y="244121"/>
                  </a:lnTo>
                  <a:close/>
                </a:path>
              </a:pathLst>
            </a:custGeom>
            <a:solidFill>
              <a:srgbClr val="000000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573B1A51-E39B-D1F2-3E50-B8A71228AD99}"/>
                </a:ext>
              </a:extLst>
            </p:cNvPr>
            <p:cNvSpPr/>
            <p:nvPr/>
          </p:nvSpPr>
          <p:spPr>
            <a:xfrm>
              <a:off x="6740863" y="4951441"/>
              <a:ext cx="108498" cy="135622"/>
            </a:xfrm>
            <a:custGeom>
              <a:avLst/>
              <a:gdLst>
                <a:gd name="connsiteX0" fmla="*/ 0 w 108498"/>
                <a:gd name="connsiteY0" fmla="*/ 135623 h 135622"/>
                <a:gd name="connsiteX1" fmla="*/ 108498 w 108498"/>
                <a:gd name="connsiteY1" fmla="*/ 135623 h 135622"/>
                <a:gd name="connsiteX2" fmla="*/ 108498 w 108498"/>
                <a:gd name="connsiteY2" fmla="*/ 0 h 135622"/>
                <a:gd name="connsiteX3" fmla="*/ 0 w 108498"/>
                <a:gd name="connsiteY3" fmla="*/ 0 h 135622"/>
                <a:gd name="connsiteX4" fmla="*/ 13562 w 108498"/>
                <a:gd name="connsiteY4" fmla="*/ 13562 h 135622"/>
                <a:gd name="connsiteX5" fmla="*/ 94936 w 108498"/>
                <a:gd name="connsiteY5" fmla="*/ 13562 h 135622"/>
                <a:gd name="connsiteX6" fmla="*/ 94936 w 108498"/>
                <a:gd name="connsiteY6" fmla="*/ 122060 h 135622"/>
                <a:gd name="connsiteX7" fmla="*/ 13562 w 108498"/>
                <a:gd name="connsiteY7" fmla="*/ 122060 h 13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98" h="135622">
                  <a:moveTo>
                    <a:pt x="0" y="135623"/>
                  </a:moveTo>
                  <a:lnTo>
                    <a:pt x="108498" y="135623"/>
                  </a:lnTo>
                  <a:lnTo>
                    <a:pt x="108498" y="0"/>
                  </a:lnTo>
                  <a:lnTo>
                    <a:pt x="0" y="0"/>
                  </a:lnTo>
                  <a:close/>
                  <a:moveTo>
                    <a:pt x="13562" y="13562"/>
                  </a:moveTo>
                  <a:lnTo>
                    <a:pt x="94936" y="13562"/>
                  </a:lnTo>
                  <a:lnTo>
                    <a:pt x="94936" y="122060"/>
                  </a:lnTo>
                  <a:lnTo>
                    <a:pt x="13562" y="122060"/>
                  </a:lnTo>
                  <a:close/>
                </a:path>
              </a:pathLst>
            </a:custGeom>
            <a:solidFill>
              <a:srgbClr val="000000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C946C3F1-C7B7-79BD-F39F-E3FBF536E90A}"/>
                </a:ext>
              </a:extLst>
            </p:cNvPr>
            <p:cNvSpPr/>
            <p:nvPr/>
          </p:nvSpPr>
          <p:spPr>
            <a:xfrm>
              <a:off x="6736069" y="4680196"/>
              <a:ext cx="221810" cy="221790"/>
            </a:xfrm>
            <a:custGeom>
              <a:avLst/>
              <a:gdLst>
                <a:gd name="connsiteX0" fmla="*/ 9589 w 221810"/>
                <a:gd name="connsiteY0" fmla="*/ 221790 h 221790"/>
                <a:gd name="connsiteX1" fmla="*/ 208133 w 221810"/>
                <a:gd name="connsiteY1" fmla="*/ 23246 h 221790"/>
                <a:gd name="connsiteX2" fmla="*/ 208229 w 221810"/>
                <a:gd name="connsiteY2" fmla="*/ 23246 h 221790"/>
                <a:gd name="connsiteX3" fmla="*/ 208248 w 221810"/>
                <a:gd name="connsiteY3" fmla="*/ 23293 h 221790"/>
                <a:gd name="connsiteX4" fmla="*/ 208248 w 221810"/>
                <a:gd name="connsiteY4" fmla="*/ 88155 h 221790"/>
                <a:gd name="connsiteX5" fmla="*/ 221811 w 221810"/>
                <a:gd name="connsiteY5" fmla="*/ 88155 h 221790"/>
                <a:gd name="connsiteX6" fmla="*/ 221811 w 221810"/>
                <a:gd name="connsiteY6" fmla="*/ 0 h 221790"/>
                <a:gd name="connsiteX7" fmla="*/ 133839 w 221810"/>
                <a:gd name="connsiteY7" fmla="*/ 0 h 221790"/>
                <a:gd name="connsiteX8" fmla="*/ 133839 w 221810"/>
                <a:gd name="connsiteY8" fmla="*/ 13562 h 221790"/>
                <a:gd name="connsiteX9" fmla="*/ 198477 w 221810"/>
                <a:gd name="connsiteY9" fmla="*/ 13562 h 221790"/>
                <a:gd name="connsiteX10" fmla="*/ 198544 w 221810"/>
                <a:gd name="connsiteY10" fmla="*/ 13631 h 221790"/>
                <a:gd name="connsiteX11" fmla="*/ 198524 w 221810"/>
                <a:gd name="connsiteY11" fmla="*/ 13678 h 221790"/>
                <a:gd name="connsiteX12" fmla="*/ 0 w 221810"/>
                <a:gd name="connsiteY12" fmla="*/ 212202 h 22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810" h="221790">
                  <a:moveTo>
                    <a:pt x="9589" y="221790"/>
                  </a:moveTo>
                  <a:lnTo>
                    <a:pt x="208133" y="23246"/>
                  </a:lnTo>
                  <a:cubicBezTo>
                    <a:pt x="208160" y="23219"/>
                    <a:pt x="208203" y="23220"/>
                    <a:pt x="208229" y="23246"/>
                  </a:cubicBezTo>
                  <a:cubicBezTo>
                    <a:pt x="208241" y="23259"/>
                    <a:pt x="208248" y="23276"/>
                    <a:pt x="208248" y="23293"/>
                  </a:cubicBezTo>
                  <a:lnTo>
                    <a:pt x="208248" y="88155"/>
                  </a:lnTo>
                  <a:lnTo>
                    <a:pt x="221811" y="88155"/>
                  </a:lnTo>
                  <a:lnTo>
                    <a:pt x="221811" y="0"/>
                  </a:lnTo>
                  <a:lnTo>
                    <a:pt x="133839" y="0"/>
                  </a:lnTo>
                  <a:lnTo>
                    <a:pt x="133839" y="13562"/>
                  </a:lnTo>
                  <a:lnTo>
                    <a:pt x="198477" y="13562"/>
                  </a:lnTo>
                  <a:cubicBezTo>
                    <a:pt x="198514" y="13563"/>
                    <a:pt x="198544" y="13593"/>
                    <a:pt x="198544" y="13631"/>
                  </a:cubicBezTo>
                  <a:cubicBezTo>
                    <a:pt x="198543" y="13648"/>
                    <a:pt x="198536" y="13665"/>
                    <a:pt x="198524" y="13678"/>
                  </a:cubicBezTo>
                  <a:lnTo>
                    <a:pt x="0" y="212202"/>
                  </a:lnTo>
                  <a:close/>
                </a:path>
              </a:pathLst>
            </a:custGeom>
            <a:solidFill>
              <a:srgbClr val="000000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43F0FDF6-B093-0D84-79ED-0180FCA8EB11}"/>
              </a:ext>
            </a:extLst>
          </p:cNvPr>
          <p:cNvGrpSpPr/>
          <p:nvPr/>
        </p:nvGrpSpPr>
        <p:grpSpPr>
          <a:xfrm>
            <a:off x="6553777" y="2548648"/>
            <a:ext cx="590958" cy="454764"/>
            <a:chOff x="6553777" y="2652554"/>
            <a:chExt cx="590958" cy="454764"/>
          </a:xfrm>
        </p:grpSpPr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76FDBF6E-96A8-9205-8AD4-8BCA2A6FA1E8}"/>
                </a:ext>
              </a:extLst>
            </p:cNvPr>
            <p:cNvSpPr/>
            <p:nvPr/>
          </p:nvSpPr>
          <p:spPr>
            <a:xfrm>
              <a:off x="6763589" y="2839498"/>
              <a:ext cx="381146" cy="267820"/>
            </a:xfrm>
            <a:custGeom>
              <a:avLst/>
              <a:gdLst>
                <a:gd name="connsiteX0" fmla="*/ 47380 w 381146"/>
                <a:gd name="connsiteY0" fmla="*/ 258578 h 267820"/>
                <a:gd name="connsiteX1" fmla="*/ 86446 w 381146"/>
                <a:gd name="connsiteY1" fmla="*/ 267821 h 267820"/>
                <a:gd name="connsiteX2" fmla="*/ 148724 w 381146"/>
                <a:gd name="connsiteY2" fmla="*/ 241998 h 267820"/>
                <a:gd name="connsiteX3" fmla="*/ 367469 w 381146"/>
                <a:gd name="connsiteY3" fmla="*/ 23252 h 267820"/>
                <a:gd name="connsiteX4" fmla="*/ 367565 w 381146"/>
                <a:gd name="connsiteY4" fmla="*/ 23253 h 267820"/>
                <a:gd name="connsiteX5" fmla="*/ 367584 w 381146"/>
                <a:gd name="connsiteY5" fmla="*/ 23300 h 267820"/>
                <a:gd name="connsiteX6" fmla="*/ 367584 w 381146"/>
                <a:gd name="connsiteY6" fmla="*/ 81374 h 267820"/>
                <a:gd name="connsiteX7" fmla="*/ 381147 w 381146"/>
                <a:gd name="connsiteY7" fmla="*/ 81374 h 267820"/>
                <a:gd name="connsiteX8" fmla="*/ 381147 w 381146"/>
                <a:gd name="connsiteY8" fmla="*/ 0 h 267820"/>
                <a:gd name="connsiteX9" fmla="*/ 299956 w 381146"/>
                <a:gd name="connsiteY9" fmla="*/ 0 h 267820"/>
                <a:gd name="connsiteX10" fmla="*/ 299956 w 381146"/>
                <a:gd name="connsiteY10" fmla="*/ 13562 h 267820"/>
                <a:gd name="connsiteX11" fmla="*/ 357813 w 381146"/>
                <a:gd name="connsiteY11" fmla="*/ 13562 h 267820"/>
                <a:gd name="connsiteX12" fmla="*/ 357880 w 381146"/>
                <a:gd name="connsiteY12" fmla="*/ 13631 h 267820"/>
                <a:gd name="connsiteX13" fmla="*/ 357860 w 381146"/>
                <a:gd name="connsiteY13" fmla="*/ 13678 h 267820"/>
                <a:gd name="connsiteX14" fmla="*/ 140607 w 381146"/>
                <a:gd name="connsiteY14" fmla="*/ 230931 h 267820"/>
                <a:gd name="connsiteX15" fmla="*/ 95105 w 381146"/>
                <a:gd name="connsiteY15" fmla="*/ 253777 h 267820"/>
                <a:gd name="connsiteX16" fmla="*/ 25341 w 381146"/>
                <a:gd name="connsiteY16" fmla="*/ 222523 h 267820"/>
                <a:gd name="connsiteX17" fmla="*/ 11060 w 381146"/>
                <a:gd name="connsiteY17" fmla="*/ 202179 h 267820"/>
                <a:gd name="connsiteX18" fmla="*/ 0 w 381146"/>
                <a:gd name="connsiteY18" fmla="*/ 209991 h 267820"/>
                <a:gd name="connsiteX19" fmla="*/ 12443 w 381146"/>
                <a:gd name="connsiteY19" fmla="*/ 227717 h 267820"/>
                <a:gd name="connsiteX20" fmla="*/ 47380 w 381146"/>
                <a:gd name="connsiteY20" fmla="*/ 258578 h 26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146" h="267820">
                  <a:moveTo>
                    <a:pt x="47380" y="258578"/>
                  </a:moveTo>
                  <a:cubicBezTo>
                    <a:pt x="59502" y="264663"/>
                    <a:pt x="72881" y="267829"/>
                    <a:pt x="86446" y="267821"/>
                  </a:cubicBezTo>
                  <a:cubicBezTo>
                    <a:pt x="109812" y="267829"/>
                    <a:pt x="132219" y="258537"/>
                    <a:pt x="148724" y="241998"/>
                  </a:cubicBezTo>
                  <a:lnTo>
                    <a:pt x="367469" y="23252"/>
                  </a:lnTo>
                  <a:cubicBezTo>
                    <a:pt x="367496" y="23226"/>
                    <a:pt x="367539" y="23227"/>
                    <a:pt x="367565" y="23253"/>
                  </a:cubicBezTo>
                  <a:cubicBezTo>
                    <a:pt x="367577" y="23266"/>
                    <a:pt x="367584" y="23282"/>
                    <a:pt x="367584" y="23300"/>
                  </a:cubicBezTo>
                  <a:lnTo>
                    <a:pt x="367584" y="81374"/>
                  </a:lnTo>
                  <a:lnTo>
                    <a:pt x="381147" y="81374"/>
                  </a:lnTo>
                  <a:lnTo>
                    <a:pt x="381147" y="0"/>
                  </a:lnTo>
                  <a:lnTo>
                    <a:pt x="299956" y="0"/>
                  </a:lnTo>
                  <a:lnTo>
                    <a:pt x="299956" y="13562"/>
                  </a:lnTo>
                  <a:lnTo>
                    <a:pt x="357813" y="13562"/>
                  </a:lnTo>
                  <a:cubicBezTo>
                    <a:pt x="357850" y="13563"/>
                    <a:pt x="357880" y="13593"/>
                    <a:pt x="357880" y="13631"/>
                  </a:cubicBezTo>
                  <a:cubicBezTo>
                    <a:pt x="357879" y="13648"/>
                    <a:pt x="357873" y="13665"/>
                    <a:pt x="357860" y="13678"/>
                  </a:cubicBezTo>
                  <a:lnTo>
                    <a:pt x="140607" y="230931"/>
                  </a:lnTo>
                  <a:cubicBezTo>
                    <a:pt x="128454" y="243466"/>
                    <a:pt x="112417" y="251518"/>
                    <a:pt x="95105" y="253777"/>
                  </a:cubicBezTo>
                  <a:cubicBezTo>
                    <a:pt x="67874" y="256972"/>
                    <a:pt x="41084" y="244971"/>
                    <a:pt x="25341" y="222523"/>
                  </a:cubicBezTo>
                  <a:lnTo>
                    <a:pt x="11060" y="202179"/>
                  </a:lnTo>
                  <a:lnTo>
                    <a:pt x="0" y="209991"/>
                  </a:lnTo>
                  <a:lnTo>
                    <a:pt x="12443" y="227717"/>
                  </a:lnTo>
                  <a:cubicBezTo>
                    <a:pt x="21340" y="240750"/>
                    <a:pt x="33348" y="251357"/>
                    <a:pt x="47380" y="258578"/>
                  </a:cubicBezTo>
                  <a:close/>
                </a:path>
              </a:pathLst>
            </a:custGeom>
            <a:solidFill>
              <a:srgbClr val="000000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95CA7B8-B5C8-D053-5B21-6976E74450F9}"/>
                </a:ext>
              </a:extLst>
            </p:cNvPr>
            <p:cNvSpPr txBox="1"/>
            <p:nvPr/>
          </p:nvSpPr>
          <p:spPr>
            <a:xfrm>
              <a:off x="6553777" y="2652554"/>
              <a:ext cx="543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/>
                <a:t>6%</a:t>
              </a:r>
            </a:p>
          </p:txBody>
        </p:sp>
      </p:grp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74C3A91-263B-FAFA-5C11-72591D38831D}"/>
              </a:ext>
            </a:extLst>
          </p:cNvPr>
          <p:cNvSpPr/>
          <p:nvPr/>
        </p:nvSpPr>
        <p:spPr>
          <a:xfrm rot="16200000">
            <a:off x="-6011109" y="768352"/>
            <a:ext cx="6858001" cy="5321300"/>
          </a:xfrm>
          <a:custGeom>
            <a:avLst/>
            <a:gdLst>
              <a:gd name="connsiteX0" fmla="*/ 6858001 w 6858001"/>
              <a:gd name="connsiteY0" fmla="*/ 0 h 5321300"/>
              <a:gd name="connsiteX1" fmla="*/ 6858001 w 6858001"/>
              <a:gd name="connsiteY1" fmla="*/ 3190137 h 5321300"/>
              <a:gd name="connsiteX2" fmla="*/ 0 w 6858001"/>
              <a:gd name="connsiteY2" fmla="*/ 5321300 h 5321300"/>
              <a:gd name="connsiteX3" fmla="*/ 0 w 6858001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321300">
                <a:moveTo>
                  <a:pt x="6858001" y="0"/>
                </a:moveTo>
                <a:lnTo>
                  <a:pt x="6858001" y="3190137"/>
                </a:lnTo>
                <a:lnTo>
                  <a:pt x="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16" name="Рисунок 15" descr="Изображение выглядит как самолет, ангар, Аэрокосмическая техник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B5E2531C-1DFD-971D-89A8-1CC08416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59" r="6777" b="3191"/>
          <a:stretch/>
        </p:blipFill>
        <p:spPr>
          <a:xfrm>
            <a:off x="-6635808" y="0"/>
            <a:ext cx="5161779" cy="6858003"/>
          </a:xfrm>
          <a:custGeom>
            <a:avLst/>
            <a:gdLst>
              <a:gd name="connsiteX0" fmla="*/ 0 w 5161779"/>
              <a:gd name="connsiteY0" fmla="*/ 0 h 6858003"/>
              <a:gd name="connsiteX1" fmla="*/ 5161779 w 5161779"/>
              <a:gd name="connsiteY1" fmla="*/ 0 h 6858003"/>
              <a:gd name="connsiteX2" fmla="*/ 5161779 w 5161779"/>
              <a:gd name="connsiteY2" fmla="*/ 4 h 6858003"/>
              <a:gd name="connsiteX3" fmla="*/ 3009286 w 5161779"/>
              <a:gd name="connsiteY3" fmla="*/ 4 h 6858003"/>
              <a:gd name="connsiteX4" fmla="*/ 5140448 w 5161779"/>
              <a:gd name="connsiteY4" fmla="*/ 6858003 h 6858003"/>
              <a:gd name="connsiteX5" fmla="*/ 0 w 5161779"/>
              <a:gd name="connsiteY5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1779" h="6858003">
                <a:moveTo>
                  <a:pt x="0" y="0"/>
                </a:moveTo>
                <a:lnTo>
                  <a:pt x="5161779" y="0"/>
                </a:lnTo>
                <a:lnTo>
                  <a:pt x="5161779" y="4"/>
                </a:lnTo>
                <a:lnTo>
                  <a:pt x="3009286" y="4"/>
                </a:lnTo>
                <a:lnTo>
                  <a:pt x="5140448" y="6858003"/>
                </a:lnTo>
                <a:lnTo>
                  <a:pt x="0" y="68580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F3B7ED0C-CE47-9381-55CC-49E45FE205F8}"/>
              </a:ext>
            </a:extLst>
          </p:cNvPr>
          <p:cNvSpPr/>
          <p:nvPr/>
        </p:nvSpPr>
        <p:spPr>
          <a:xfrm rot="16200000">
            <a:off x="-7484934" y="859008"/>
            <a:ext cx="6858001" cy="5139984"/>
          </a:xfrm>
          <a:custGeom>
            <a:avLst/>
            <a:gdLst>
              <a:gd name="connsiteX0" fmla="*/ 6858001 w 6858001"/>
              <a:gd name="connsiteY0" fmla="*/ 0 h 5161778"/>
              <a:gd name="connsiteX1" fmla="*/ 6858001 w 6858001"/>
              <a:gd name="connsiteY1" fmla="*/ 3030615 h 5161778"/>
              <a:gd name="connsiteX2" fmla="*/ 0 w 6858001"/>
              <a:gd name="connsiteY2" fmla="*/ 5161778 h 5161778"/>
              <a:gd name="connsiteX3" fmla="*/ 0 w 6858001"/>
              <a:gd name="connsiteY3" fmla="*/ 0 h 51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161778">
                <a:moveTo>
                  <a:pt x="6858001" y="0"/>
                </a:moveTo>
                <a:lnTo>
                  <a:pt x="6858001" y="3030615"/>
                </a:lnTo>
                <a:lnTo>
                  <a:pt x="0" y="51617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CC88D-7CE8-550C-CA6D-85F40A2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488873"/>
            <a:ext cx="11161240" cy="547842"/>
          </a:xfrm>
        </p:spPr>
        <p:txBody>
          <a:bodyPr anchor="ctr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Career Outlook</a:t>
            </a:r>
          </a:p>
        </p:txBody>
      </p:sp>
    </p:spTree>
    <p:extLst>
      <p:ext uri="{BB962C8B-B14F-4D97-AF65-F5344CB8AC3E}">
        <p14:creationId xmlns:p14="http://schemas.microsoft.com/office/powerpoint/2010/main" val="283596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10" grpId="0"/>
      <p:bldP spid="11" grpId="0"/>
      <p:bldP spid="9" grpId="0"/>
      <p:bldP spid="25" grpId="0"/>
      <p:bldP spid="2" grpId="0"/>
      <p:bldP spid="21" grpId="0"/>
      <p:bldP spid="33" grpId="0"/>
      <p:bldP spid="39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8D6F42-4A1B-9E6C-41FE-78D44F72DA4D}"/>
              </a:ext>
            </a:extLst>
          </p:cNvPr>
          <p:cNvSpPr/>
          <p:nvPr/>
        </p:nvSpPr>
        <p:spPr>
          <a:xfrm>
            <a:off x="-5782" y="2"/>
            <a:ext cx="12197781" cy="241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!! side">
            <a:extLst>
              <a:ext uri="{FF2B5EF4-FFF2-40B4-BE49-F238E27FC236}">
                <a16:creationId xmlns:a16="http://schemas.microsoft.com/office/drawing/2014/main" id="{C68E5956-4EA8-31AD-2770-872EB50DD7C5}"/>
              </a:ext>
            </a:extLst>
          </p:cNvPr>
          <p:cNvSpPr/>
          <p:nvPr/>
        </p:nvSpPr>
        <p:spPr>
          <a:xfrm rot="16200000">
            <a:off x="-768351" y="768351"/>
            <a:ext cx="6858001" cy="5321300"/>
          </a:xfrm>
          <a:custGeom>
            <a:avLst/>
            <a:gdLst>
              <a:gd name="connsiteX0" fmla="*/ 6858001 w 6858001"/>
              <a:gd name="connsiteY0" fmla="*/ 0 h 5321300"/>
              <a:gd name="connsiteX1" fmla="*/ 6858001 w 6858001"/>
              <a:gd name="connsiteY1" fmla="*/ 3190137 h 5321300"/>
              <a:gd name="connsiteX2" fmla="*/ 0 w 6858001"/>
              <a:gd name="connsiteY2" fmla="*/ 5321300 h 5321300"/>
              <a:gd name="connsiteX3" fmla="*/ 0 w 6858001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321300">
                <a:moveTo>
                  <a:pt x="6858001" y="0"/>
                </a:moveTo>
                <a:lnTo>
                  <a:pt x="6858001" y="3190137"/>
                </a:lnTo>
                <a:lnTo>
                  <a:pt x="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34" name="Рисунок 33" descr="Изображение выглядит как самолет, ангар, Аэрокосмическая техник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1E39B21B-16C1-E339-E1B2-CF8DA4D925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193" r="6776" b="3191"/>
          <a:stretch/>
        </p:blipFill>
        <p:spPr>
          <a:xfrm>
            <a:off x="-9038" y="-1"/>
            <a:ext cx="5173562" cy="6858003"/>
          </a:xfrm>
          <a:custGeom>
            <a:avLst/>
            <a:gdLst>
              <a:gd name="connsiteX0" fmla="*/ 0 w 5161779"/>
              <a:gd name="connsiteY0" fmla="*/ 0 h 6858003"/>
              <a:gd name="connsiteX1" fmla="*/ 5161779 w 5161779"/>
              <a:gd name="connsiteY1" fmla="*/ 0 h 6858003"/>
              <a:gd name="connsiteX2" fmla="*/ 5161779 w 5161779"/>
              <a:gd name="connsiteY2" fmla="*/ 4 h 6858003"/>
              <a:gd name="connsiteX3" fmla="*/ 3009286 w 5161779"/>
              <a:gd name="connsiteY3" fmla="*/ 4 h 6858003"/>
              <a:gd name="connsiteX4" fmla="*/ 5140448 w 5161779"/>
              <a:gd name="connsiteY4" fmla="*/ 6858003 h 6858003"/>
              <a:gd name="connsiteX5" fmla="*/ 0 w 5161779"/>
              <a:gd name="connsiteY5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1779" h="6858003">
                <a:moveTo>
                  <a:pt x="0" y="0"/>
                </a:moveTo>
                <a:lnTo>
                  <a:pt x="5161779" y="0"/>
                </a:lnTo>
                <a:lnTo>
                  <a:pt x="5161779" y="4"/>
                </a:lnTo>
                <a:lnTo>
                  <a:pt x="3009286" y="4"/>
                </a:lnTo>
                <a:lnTo>
                  <a:pt x="5140448" y="6858003"/>
                </a:lnTo>
                <a:lnTo>
                  <a:pt x="0" y="68580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3" name="!! overlay">
            <a:extLst>
              <a:ext uri="{FF2B5EF4-FFF2-40B4-BE49-F238E27FC236}">
                <a16:creationId xmlns:a16="http://schemas.microsoft.com/office/drawing/2014/main" id="{2173B363-19A7-77BB-7D5F-449CFA1BD49F}"/>
              </a:ext>
            </a:extLst>
          </p:cNvPr>
          <p:cNvSpPr/>
          <p:nvPr/>
        </p:nvSpPr>
        <p:spPr>
          <a:xfrm rot="16200000">
            <a:off x="-859008" y="859006"/>
            <a:ext cx="6858001" cy="5139984"/>
          </a:xfrm>
          <a:custGeom>
            <a:avLst/>
            <a:gdLst>
              <a:gd name="connsiteX0" fmla="*/ 6858001 w 6858001"/>
              <a:gd name="connsiteY0" fmla="*/ 0 h 5161778"/>
              <a:gd name="connsiteX1" fmla="*/ 6858001 w 6858001"/>
              <a:gd name="connsiteY1" fmla="*/ 3030615 h 5161778"/>
              <a:gd name="connsiteX2" fmla="*/ 0 w 6858001"/>
              <a:gd name="connsiteY2" fmla="*/ 5161778 h 5161778"/>
              <a:gd name="connsiteX3" fmla="*/ 0 w 6858001"/>
              <a:gd name="connsiteY3" fmla="*/ 0 h 51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161778">
                <a:moveTo>
                  <a:pt x="6858001" y="0"/>
                </a:moveTo>
                <a:lnTo>
                  <a:pt x="6858001" y="3030615"/>
                </a:lnTo>
                <a:lnTo>
                  <a:pt x="0" y="51617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9A4A14-88BB-4A46-0031-3E4FB4F9041F}"/>
              </a:ext>
            </a:extLst>
          </p:cNvPr>
          <p:cNvSpPr/>
          <p:nvPr/>
        </p:nvSpPr>
        <p:spPr>
          <a:xfrm>
            <a:off x="3752603" y="1028700"/>
            <a:ext cx="7928221" cy="4743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0B5823E-7A11-EE7E-CFD6-DD8F321065F8}"/>
              </a:ext>
            </a:extLst>
          </p:cNvPr>
          <p:cNvGrpSpPr/>
          <p:nvPr/>
        </p:nvGrpSpPr>
        <p:grpSpPr>
          <a:xfrm>
            <a:off x="4581525" y="2112963"/>
            <a:ext cx="6657464" cy="306388"/>
            <a:chOff x="4581525" y="2112963"/>
            <a:chExt cx="6657464" cy="306388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5CB7FABD-606A-A7B1-666E-9909F2FA5CA4}"/>
                </a:ext>
              </a:extLst>
            </p:cNvPr>
            <p:cNvSpPr/>
            <p:nvPr/>
          </p:nvSpPr>
          <p:spPr>
            <a:xfrm>
              <a:off x="4581525" y="2112963"/>
              <a:ext cx="2076450" cy="306387"/>
            </a:xfrm>
            <a:custGeom>
              <a:avLst/>
              <a:gdLst>
                <a:gd name="connsiteX0" fmla="*/ 0 w 2076450"/>
                <a:gd name="connsiteY0" fmla="*/ 153193 h 306387"/>
                <a:gd name="connsiteX1" fmla="*/ 0 w 2076450"/>
                <a:gd name="connsiteY1" fmla="*/ 153194 h 306387"/>
                <a:gd name="connsiteX2" fmla="*/ 0 w 2076450"/>
                <a:gd name="connsiteY2" fmla="*/ 153194 h 306387"/>
                <a:gd name="connsiteX3" fmla="*/ 153194 w 2076450"/>
                <a:gd name="connsiteY3" fmla="*/ 0 h 306387"/>
                <a:gd name="connsiteX4" fmla="*/ 2076450 w 2076450"/>
                <a:gd name="connsiteY4" fmla="*/ 0 h 306387"/>
                <a:gd name="connsiteX5" fmla="*/ 2076450 w 2076450"/>
                <a:gd name="connsiteY5" fmla="*/ 306387 h 306387"/>
                <a:gd name="connsiteX6" fmla="*/ 153194 w 2076450"/>
                <a:gd name="connsiteY6" fmla="*/ 306387 h 306387"/>
                <a:gd name="connsiteX7" fmla="*/ 12039 w 2076450"/>
                <a:gd name="connsiteY7" fmla="*/ 212823 h 306387"/>
                <a:gd name="connsiteX8" fmla="*/ 0 w 2076450"/>
                <a:gd name="connsiteY8" fmla="*/ 153194 h 306387"/>
                <a:gd name="connsiteX9" fmla="*/ 12039 w 2076450"/>
                <a:gd name="connsiteY9" fmla="*/ 93564 h 306387"/>
                <a:gd name="connsiteX10" fmla="*/ 153194 w 2076450"/>
                <a:gd name="connsiteY10" fmla="*/ 0 h 30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76450" h="306387">
                  <a:moveTo>
                    <a:pt x="0" y="153193"/>
                  </a:moveTo>
                  <a:lnTo>
                    <a:pt x="0" y="153194"/>
                  </a:lnTo>
                  <a:lnTo>
                    <a:pt x="0" y="153194"/>
                  </a:lnTo>
                  <a:close/>
                  <a:moveTo>
                    <a:pt x="153194" y="0"/>
                  </a:moveTo>
                  <a:lnTo>
                    <a:pt x="2076450" y="0"/>
                  </a:lnTo>
                  <a:lnTo>
                    <a:pt x="2076450" y="306387"/>
                  </a:lnTo>
                  <a:lnTo>
                    <a:pt x="153194" y="306387"/>
                  </a:lnTo>
                  <a:cubicBezTo>
                    <a:pt x="89739" y="306387"/>
                    <a:pt x="35295" y="267807"/>
                    <a:pt x="12039" y="212823"/>
                  </a:cubicBezTo>
                  <a:lnTo>
                    <a:pt x="0" y="153194"/>
                  </a:lnTo>
                  <a:lnTo>
                    <a:pt x="12039" y="93564"/>
                  </a:lnTo>
                  <a:cubicBezTo>
                    <a:pt x="35295" y="38580"/>
                    <a:pt x="89739" y="0"/>
                    <a:pt x="15319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C381E8DA-D4EF-4AE5-4AD4-DF5BFDFE5029}"/>
                </a:ext>
              </a:extLst>
            </p:cNvPr>
            <p:cNvSpPr/>
            <p:nvPr/>
          </p:nvSpPr>
          <p:spPr>
            <a:xfrm>
              <a:off x="6657976" y="2112963"/>
              <a:ext cx="4581013" cy="306388"/>
            </a:xfrm>
            <a:custGeom>
              <a:avLst/>
              <a:gdLst>
                <a:gd name="connsiteX0" fmla="*/ 0 w 4581013"/>
                <a:gd name="connsiteY0" fmla="*/ 0 h 306388"/>
                <a:gd name="connsiteX1" fmla="*/ 4427819 w 4581013"/>
                <a:gd name="connsiteY1" fmla="*/ 0 h 306388"/>
                <a:gd name="connsiteX2" fmla="*/ 4581013 w 4581013"/>
                <a:gd name="connsiteY2" fmla="*/ 153194 h 306388"/>
                <a:gd name="connsiteX3" fmla="*/ 4581012 w 4581013"/>
                <a:gd name="connsiteY3" fmla="*/ 153194 h 306388"/>
                <a:gd name="connsiteX4" fmla="*/ 4427818 w 4581013"/>
                <a:gd name="connsiteY4" fmla="*/ 306388 h 306388"/>
                <a:gd name="connsiteX5" fmla="*/ 0 w 4581013"/>
                <a:gd name="connsiteY5" fmla="*/ 306387 h 30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013" h="306388">
                  <a:moveTo>
                    <a:pt x="0" y="0"/>
                  </a:moveTo>
                  <a:lnTo>
                    <a:pt x="4427819" y="0"/>
                  </a:lnTo>
                  <a:cubicBezTo>
                    <a:pt x="4512426" y="0"/>
                    <a:pt x="4581013" y="68587"/>
                    <a:pt x="4581013" y="153194"/>
                  </a:cubicBezTo>
                  <a:lnTo>
                    <a:pt x="4581012" y="153194"/>
                  </a:lnTo>
                  <a:cubicBezTo>
                    <a:pt x="4581012" y="237801"/>
                    <a:pt x="4512425" y="306388"/>
                    <a:pt x="4427818" y="306388"/>
                  </a:cubicBezTo>
                  <a:lnTo>
                    <a:pt x="0" y="3063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2437C69-4875-755B-628D-EA189A31DEB4}"/>
              </a:ext>
            </a:extLst>
          </p:cNvPr>
          <p:cNvSpPr txBox="1"/>
          <p:nvPr/>
        </p:nvSpPr>
        <p:spPr>
          <a:xfrm>
            <a:off x="4479402" y="2467530"/>
            <a:ext cx="1226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chemeClr val="accent1"/>
                </a:solidFill>
                <a:latin typeface="+mj-lt"/>
              </a:rPr>
              <a:t>31,900</a:t>
            </a:r>
            <a:endParaRPr lang="uk-UA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DA1F3-AA36-FC4B-3BD1-4FDCB839E11F}"/>
              </a:ext>
            </a:extLst>
          </p:cNvPr>
          <p:cNvSpPr txBox="1"/>
          <p:nvPr/>
        </p:nvSpPr>
        <p:spPr>
          <a:xfrm>
            <a:off x="4479402" y="2885727"/>
            <a:ext cx="312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>
                <a:solidFill>
                  <a:schemeClr val="accent1"/>
                </a:solidFill>
              </a:rPr>
              <a:t>full- and part-time workers were employed in the </a:t>
            </a:r>
            <a:r>
              <a:rPr lang="en-US" sz="1200" b="1" i="0" u="none" strike="noStrike" baseline="0">
                <a:solidFill>
                  <a:schemeClr val="accent1"/>
                </a:solidFill>
              </a:rPr>
              <a:t>manufacture of general aviation aircraft in 2018</a:t>
            </a:r>
            <a:endParaRPr lang="uk-UA" sz="120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C70C2-1BCB-C39E-C8D0-6B9F355701F8}"/>
              </a:ext>
            </a:extLst>
          </p:cNvPr>
          <p:cNvSpPr txBox="1"/>
          <p:nvPr/>
        </p:nvSpPr>
        <p:spPr>
          <a:xfrm>
            <a:off x="10101818" y="2467530"/>
            <a:ext cx="1226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>
                <a:latin typeface="+mj-lt"/>
              </a:rPr>
              <a:t>73</a:t>
            </a:r>
            <a:r>
              <a:rPr lang="en-US" sz="1800" b="0" i="0" u="none" strike="noStrike" baseline="0">
                <a:latin typeface="+mj-lt"/>
              </a:rPr>
              <a:t>,</a:t>
            </a:r>
            <a:r>
              <a:rPr lang="uk-UA" sz="1800" b="0" i="0" u="none" strike="noStrike" baseline="0">
                <a:latin typeface="+mj-lt"/>
              </a:rPr>
              <a:t>6</a:t>
            </a:r>
            <a:r>
              <a:rPr lang="en-US" sz="1800" b="0" i="0" u="none" strike="noStrike" baseline="0">
                <a:latin typeface="+mj-lt"/>
              </a:rPr>
              <a:t>00</a:t>
            </a:r>
            <a:endParaRPr lang="uk-UA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55FBB-5301-CF28-7B54-388D0B206311}"/>
              </a:ext>
            </a:extLst>
          </p:cNvPr>
          <p:cNvSpPr txBox="1"/>
          <p:nvPr/>
        </p:nvSpPr>
        <p:spPr>
          <a:xfrm>
            <a:off x="7856014" y="2885041"/>
            <a:ext cx="3471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0" i="0" u="none" strike="noStrike" baseline="0"/>
            </a:lvl1pPr>
          </a:lstStyle>
          <a:p>
            <a:pPr algn="r"/>
            <a:r>
              <a:rPr lang="en-US"/>
              <a:t>workers were employed in the manufacture of components (avionics, instruments, etc.)</a:t>
            </a:r>
            <a:br>
              <a:rPr lang="en-US"/>
            </a:br>
            <a:r>
              <a:rPr lang="en-US"/>
              <a:t>for general aviation aircraft</a:t>
            </a:r>
            <a:endParaRPr lang="uk-U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9CEAA0-13DC-FD51-3A55-9E77A244D0C4}"/>
              </a:ext>
            </a:extLst>
          </p:cNvPr>
          <p:cNvSpPr txBox="1"/>
          <p:nvPr/>
        </p:nvSpPr>
        <p:spPr>
          <a:xfrm>
            <a:off x="4479403" y="4006487"/>
            <a:ext cx="6848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/>
              <a:t>С</a:t>
            </a:r>
            <a:r>
              <a:rPr lang="en-US" sz="1600" err="1"/>
              <a:t>ombined</a:t>
            </a:r>
            <a:r>
              <a:rPr lang="en-US" sz="1600"/>
              <a:t> direct employment impact of </a:t>
            </a:r>
            <a:r>
              <a:rPr lang="en-US" sz="1600" b="1"/>
              <a:t>105,500 jobs</a:t>
            </a:r>
            <a:endParaRPr lang="uk-UA" sz="16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26E09A-4828-C311-3050-E25F85CA8073}"/>
              </a:ext>
            </a:extLst>
          </p:cNvPr>
          <p:cNvSpPr txBox="1"/>
          <p:nvPr/>
        </p:nvSpPr>
        <p:spPr>
          <a:xfrm>
            <a:off x="4479403" y="4788966"/>
            <a:ext cx="6848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baseline="0">
                <a:solidFill>
                  <a:srgbClr val="000000"/>
                </a:solidFill>
              </a:rPr>
              <a:t>These workers earned </a:t>
            </a:r>
            <a:r>
              <a:rPr lang="en-US" sz="1600" b="1" i="0" u="none" strike="noStrike" baseline="0">
                <a:solidFill>
                  <a:srgbClr val="000000"/>
                </a:solidFill>
              </a:rPr>
              <a:t>$11.0 billion </a:t>
            </a:r>
            <a:r>
              <a:rPr lang="en-US" sz="1600" b="0" i="0" u="none" strike="noStrike" baseline="0">
                <a:solidFill>
                  <a:srgbClr val="000000"/>
                </a:solidFill>
              </a:rPr>
              <a:t>in labor income in 2018,</a:t>
            </a:r>
            <a:endParaRPr lang="uk-UA" sz="1600" b="0" i="0" u="none" strike="noStrike" baseline="0">
              <a:solidFill>
                <a:srgbClr val="000000"/>
              </a:solidFill>
            </a:endParaRPr>
          </a:p>
          <a:p>
            <a:pPr algn="ctr"/>
            <a:r>
              <a:rPr lang="en-US" sz="1600" b="0" i="0" u="none" strike="noStrike" baseline="0">
                <a:solidFill>
                  <a:srgbClr val="000000"/>
                </a:solidFill>
              </a:rPr>
              <a:t>an average of $104,389 per job</a:t>
            </a:r>
            <a:endParaRPr lang="uk-UA" sz="1600"/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AB06DC2D-2F89-3D7C-BA32-D4D232615C89}"/>
              </a:ext>
            </a:extLst>
          </p:cNvPr>
          <p:cNvSpPr/>
          <p:nvPr/>
        </p:nvSpPr>
        <p:spPr>
          <a:xfrm rot="10800000">
            <a:off x="7649131" y="4457896"/>
            <a:ext cx="509032" cy="16832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634FD6C-6860-57D9-AA50-0FDEB86561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9403" y="1317625"/>
            <a:ext cx="7201422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General Aviation </a:t>
            </a:r>
            <a:r>
              <a:rPr lang="en-US" b="1" i="0" u="none" strike="noStrike" baseline="0" dirty="0">
                <a:solidFill>
                  <a:schemeClr val="tx1"/>
                </a:solidFill>
                <a:latin typeface="+mj-lt"/>
              </a:rPr>
              <a:t>Manufacturing</a:t>
            </a:r>
            <a:endParaRPr lang="uk-U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6A5BE-417E-C2D6-E377-2E90D8A6FE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06C363-BE35-0F3D-2E71-905BE119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Career Outlook</a:t>
            </a:r>
          </a:p>
        </p:txBody>
      </p:sp>
      <p:pic>
        <p:nvPicPr>
          <p:cNvPr id="17" name="Рисунок 16" descr="Изображение выглядит как самолет, инжиниринг, Аэрокосмическая техника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7DF4D731-81D1-0558-0141-41C5C53BB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19" r="17957"/>
          <a:stretch>
            <a:fillRect/>
          </a:stretch>
        </p:blipFill>
        <p:spPr>
          <a:xfrm>
            <a:off x="-6158797" y="3"/>
            <a:ext cx="5139981" cy="6857995"/>
          </a:xfrm>
          <a:custGeom>
            <a:avLst/>
            <a:gdLst>
              <a:gd name="connsiteX0" fmla="*/ 0 w 5139981"/>
              <a:gd name="connsiteY0" fmla="*/ 0 h 6857995"/>
              <a:gd name="connsiteX1" fmla="*/ 3017819 w 5139981"/>
              <a:gd name="connsiteY1" fmla="*/ 0 h 6857995"/>
              <a:gd name="connsiteX2" fmla="*/ 5139981 w 5139981"/>
              <a:gd name="connsiteY2" fmla="*/ 6857995 h 6857995"/>
              <a:gd name="connsiteX3" fmla="*/ 0 w 5139981"/>
              <a:gd name="connsiteY3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9981" h="6857995">
                <a:moveTo>
                  <a:pt x="0" y="0"/>
                </a:moveTo>
                <a:lnTo>
                  <a:pt x="3017819" y="0"/>
                </a:lnTo>
                <a:lnTo>
                  <a:pt x="513998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7CE68B92-1605-0B8D-2FF1-F37CB8C01107}"/>
              </a:ext>
            </a:extLst>
          </p:cNvPr>
          <p:cNvSpPr/>
          <p:nvPr/>
        </p:nvSpPr>
        <p:spPr>
          <a:xfrm rot="16200000">
            <a:off x="-7014552" y="859009"/>
            <a:ext cx="6858001" cy="5139984"/>
          </a:xfrm>
          <a:custGeom>
            <a:avLst/>
            <a:gdLst>
              <a:gd name="connsiteX0" fmla="*/ 6858001 w 6858001"/>
              <a:gd name="connsiteY0" fmla="*/ 0 h 5161778"/>
              <a:gd name="connsiteX1" fmla="*/ 6858001 w 6858001"/>
              <a:gd name="connsiteY1" fmla="*/ 3030615 h 5161778"/>
              <a:gd name="connsiteX2" fmla="*/ 0 w 6858001"/>
              <a:gd name="connsiteY2" fmla="*/ 5161778 h 5161778"/>
              <a:gd name="connsiteX3" fmla="*/ 0 w 6858001"/>
              <a:gd name="connsiteY3" fmla="*/ 0 h 51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161778">
                <a:moveTo>
                  <a:pt x="6858001" y="0"/>
                </a:moveTo>
                <a:lnTo>
                  <a:pt x="6858001" y="3030615"/>
                </a:lnTo>
                <a:lnTo>
                  <a:pt x="0" y="51617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88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4" grpId="0"/>
      <p:bldP spid="16" grpId="0"/>
      <p:bldP spid="20" grpId="0"/>
      <p:bldP spid="22" grpId="0"/>
      <p:bldP spid="26" grpId="0"/>
      <p:bldP spid="31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C7AC5B1-B20C-5F32-DE8B-980AADEE5B62}"/>
              </a:ext>
            </a:extLst>
          </p:cNvPr>
          <p:cNvSpPr/>
          <p:nvPr/>
        </p:nvSpPr>
        <p:spPr>
          <a:xfrm>
            <a:off x="-5782" y="2"/>
            <a:ext cx="12197781" cy="2419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!! side">
            <a:extLst>
              <a:ext uri="{FF2B5EF4-FFF2-40B4-BE49-F238E27FC236}">
                <a16:creationId xmlns:a16="http://schemas.microsoft.com/office/drawing/2014/main" id="{C68E5956-4EA8-31AD-2770-872EB50DD7C5}"/>
              </a:ext>
            </a:extLst>
          </p:cNvPr>
          <p:cNvSpPr/>
          <p:nvPr/>
        </p:nvSpPr>
        <p:spPr>
          <a:xfrm rot="16200000">
            <a:off x="-768351" y="768351"/>
            <a:ext cx="6858001" cy="5321300"/>
          </a:xfrm>
          <a:custGeom>
            <a:avLst/>
            <a:gdLst>
              <a:gd name="connsiteX0" fmla="*/ 6858001 w 6858001"/>
              <a:gd name="connsiteY0" fmla="*/ 0 h 5321300"/>
              <a:gd name="connsiteX1" fmla="*/ 6858001 w 6858001"/>
              <a:gd name="connsiteY1" fmla="*/ 3190137 h 5321300"/>
              <a:gd name="connsiteX2" fmla="*/ 0 w 6858001"/>
              <a:gd name="connsiteY2" fmla="*/ 5321300 h 5321300"/>
              <a:gd name="connsiteX3" fmla="*/ 0 w 6858001"/>
              <a:gd name="connsiteY3" fmla="*/ 0 h 532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321300">
                <a:moveTo>
                  <a:pt x="6858001" y="0"/>
                </a:moveTo>
                <a:lnTo>
                  <a:pt x="6858001" y="3190137"/>
                </a:lnTo>
                <a:lnTo>
                  <a:pt x="0" y="532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14" name="Рисунок 13" descr="Изображение выглядит как самолет, ангар, Аэрокосмическая техник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D8C9CF28-EB33-C442-83BA-549378705E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359" r="6777" b="3191"/>
          <a:stretch/>
        </p:blipFill>
        <p:spPr>
          <a:xfrm>
            <a:off x="-2413" y="0"/>
            <a:ext cx="5161779" cy="6858003"/>
          </a:xfrm>
          <a:custGeom>
            <a:avLst/>
            <a:gdLst>
              <a:gd name="connsiteX0" fmla="*/ 0 w 5161779"/>
              <a:gd name="connsiteY0" fmla="*/ 0 h 6858003"/>
              <a:gd name="connsiteX1" fmla="*/ 5161779 w 5161779"/>
              <a:gd name="connsiteY1" fmla="*/ 0 h 6858003"/>
              <a:gd name="connsiteX2" fmla="*/ 5161779 w 5161779"/>
              <a:gd name="connsiteY2" fmla="*/ 4 h 6858003"/>
              <a:gd name="connsiteX3" fmla="*/ 3009286 w 5161779"/>
              <a:gd name="connsiteY3" fmla="*/ 4 h 6858003"/>
              <a:gd name="connsiteX4" fmla="*/ 5140448 w 5161779"/>
              <a:gd name="connsiteY4" fmla="*/ 6858003 h 6858003"/>
              <a:gd name="connsiteX5" fmla="*/ 0 w 5161779"/>
              <a:gd name="connsiteY5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1779" h="6858003">
                <a:moveTo>
                  <a:pt x="0" y="0"/>
                </a:moveTo>
                <a:lnTo>
                  <a:pt x="5161779" y="0"/>
                </a:lnTo>
                <a:lnTo>
                  <a:pt x="5161779" y="4"/>
                </a:lnTo>
                <a:lnTo>
                  <a:pt x="3009286" y="4"/>
                </a:lnTo>
                <a:lnTo>
                  <a:pt x="5140448" y="6858003"/>
                </a:lnTo>
                <a:lnTo>
                  <a:pt x="0" y="68580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1" name="!! overlay">
            <a:extLst>
              <a:ext uri="{FF2B5EF4-FFF2-40B4-BE49-F238E27FC236}">
                <a16:creationId xmlns:a16="http://schemas.microsoft.com/office/drawing/2014/main" id="{966ED545-E912-B09C-2871-42308BBD0A3F}"/>
              </a:ext>
            </a:extLst>
          </p:cNvPr>
          <p:cNvSpPr/>
          <p:nvPr/>
        </p:nvSpPr>
        <p:spPr>
          <a:xfrm rot="16200000">
            <a:off x="-856264" y="859006"/>
            <a:ext cx="6858001" cy="5139984"/>
          </a:xfrm>
          <a:custGeom>
            <a:avLst/>
            <a:gdLst>
              <a:gd name="connsiteX0" fmla="*/ 6858001 w 6858001"/>
              <a:gd name="connsiteY0" fmla="*/ 0 h 5161778"/>
              <a:gd name="connsiteX1" fmla="*/ 6858001 w 6858001"/>
              <a:gd name="connsiteY1" fmla="*/ 3030615 h 5161778"/>
              <a:gd name="connsiteX2" fmla="*/ 0 w 6858001"/>
              <a:gd name="connsiteY2" fmla="*/ 5161778 h 5161778"/>
              <a:gd name="connsiteX3" fmla="*/ 0 w 6858001"/>
              <a:gd name="connsiteY3" fmla="*/ 0 h 51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161778">
                <a:moveTo>
                  <a:pt x="6858001" y="0"/>
                </a:moveTo>
                <a:lnTo>
                  <a:pt x="6858001" y="3030615"/>
                </a:lnTo>
                <a:lnTo>
                  <a:pt x="0" y="51617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5" name="Рисунок 24" descr="Изображение выглядит как самолет, инжиниринг, Аэрокосмическая техника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4C4176FE-D6BD-FF3A-67BA-DB4EAC468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19" r="17957"/>
          <a:stretch>
            <a:fillRect/>
          </a:stretch>
        </p:blipFill>
        <p:spPr>
          <a:xfrm>
            <a:off x="-1365" y="3"/>
            <a:ext cx="5139981" cy="6857995"/>
          </a:xfrm>
          <a:custGeom>
            <a:avLst/>
            <a:gdLst>
              <a:gd name="connsiteX0" fmla="*/ 0 w 5139981"/>
              <a:gd name="connsiteY0" fmla="*/ 0 h 6857995"/>
              <a:gd name="connsiteX1" fmla="*/ 3017819 w 5139981"/>
              <a:gd name="connsiteY1" fmla="*/ 0 h 6857995"/>
              <a:gd name="connsiteX2" fmla="*/ 5139981 w 5139981"/>
              <a:gd name="connsiteY2" fmla="*/ 6857995 h 6857995"/>
              <a:gd name="connsiteX3" fmla="*/ 0 w 5139981"/>
              <a:gd name="connsiteY3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9981" h="6857995">
                <a:moveTo>
                  <a:pt x="0" y="0"/>
                </a:moveTo>
                <a:lnTo>
                  <a:pt x="3017819" y="0"/>
                </a:lnTo>
                <a:lnTo>
                  <a:pt x="513998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2173B363-19A7-77BB-7D5F-449CFA1BD49F}"/>
              </a:ext>
            </a:extLst>
          </p:cNvPr>
          <p:cNvSpPr/>
          <p:nvPr/>
        </p:nvSpPr>
        <p:spPr>
          <a:xfrm rot="16200000">
            <a:off x="-862583" y="859008"/>
            <a:ext cx="6858001" cy="5139984"/>
          </a:xfrm>
          <a:custGeom>
            <a:avLst/>
            <a:gdLst>
              <a:gd name="connsiteX0" fmla="*/ 6858001 w 6858001"/>
              <a:gd name="connsiteY0" fmla="*/ 0 h 5161778"/>
              <a:gd name="connsiteX1" fmla="*/ 6858001 w 6858001"/>
              <a:gd name="connsiteY1" fmla="*/ 3030615 h 5161778"/>
              <a:gd name="connsiteX2" fmla="*/ 0 w 6858001"/>
              <a:gd name="connsiteY2" fmla="*/ 5161778 h 5161778"/>
              <a:gd name="connsiteX3" fmla="*/ 0 w 6858001"/>
              <a:gd name="connsiteY3" fmla="*/ 0 h 516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1" h="5161778">
                <a:moveTo>
                  <a:pt x="6858001" y="0"/>
                </a:moveTo>
                <a:lnTo>
                  <a:pt x="6858001" y="3030615"/>
                </a:lnTo>
                <a:lnTo>
                  <a:pt x="0" y="516177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30CC8-16D4-9253-2736-16F27CC83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9A4A14-88BB-4A46-0031-3E4FB4F9041F}"/>
              </a:ext>
            </a:extLst>
          </p:cNvPr>
          <p:cNvSpPr/>
          <p:nvPr/>
        </p:nvSpPr>
        <p:spPr>
          <a:xfrm>
            <a:off x="3752603" y="1028700"/>
            <a:ext cx="7928221" cy="4743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C70C2-1BCB-C39E-C8D0-6B9F355701F8}"/>
              </a:ext>
            </a:extLst>
          </p:cNvPr>
          <p:cNvSpPr txBox="1"/>
          <p:nvPr/>
        </p:nvSpPr>
        <p:spPr>
          <a:xfrm>
            <a:off x="8046720" y="2467530"/>
            <a:ext cx="328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+mj-lt"/>
              </a:rPr>
              <a:t>additional </a:t>
            </a:r>
            <a:r>
              <a:rPr lang="uk-UA" dirty="0">
                <a:latin typeface="+mj-lt"/>
              </a:rPr>
              <a:t>168</a:t>
            </a:r>
            <a:r>
              <a:rPr lang="en-US" sz="1800" b="0" i="0" u="none" strike="noStrike" baseline="0" dirty="0">
                <a:latin typeface="+mj-lt"/>
              </a:rPr>
              <a:t>,</a:t>
            </a:r>
            <a:r>
              <a:rPr lang="uk-UA" sz="1800" b="0" i="0" u="none" strike="noStrike" baseline="0" dirty="0">
                <a:latin typeface="+mj-lt"/>
              </a:rPr>
              <a:t>0</a:t>
            </a:r>
            <a:r>
              <a:rPr lang="en-US" sz="1800" b="0" i="0" u="none" strike="noStrike" baseline="0" dirty="0">
                <a:latin typeface="+mj-lt"/>
              </a:rPr>
              <a:t>00</a:t>
            </a:r>
            <a:endParaRPr lang="uk-UA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55FBB-5301-CF28-7B54-388D0B206311}"/>
              </a:ext>
            </a:extLst>
          </p:cNvPr>
          <p:cNvSpPr txBox="1"/>
          <p:nvPr/>
        </p:nvSpPr>
        <p:spPr>
          <a:xfrm>
            <a:off x="6522721" y="2885041"/>
            <a:ext cx="4805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0" i="0" u="none" strike="noStrike" baseline="0"/>
            </a:lvl1pPr>
          </a:lstStyle>
          <a:p>
            <a:pPr algn="r"/>
            <a:r>
              <a:rPr lang="en-US" sz="1200" b="0" i="0" u="none" strike="noStrike" baseline="0" dirty="0">
                <a:solidFill>
                  <a:srgbClr val="000000"/>
                </a:solidFill>
              </a:rPr>
              <a:t>workers were employed in jobs directly related to the </a:t>
            </a:r>
            <a:r>
              <a:rPr lang="en-US" sz="1200" b="1" i="0" u="none" strike="noStrike" baseline="0" dirty="0">
                <a:solidFill>
                  <a:srgbClr val="000000"/>
                </a:solidFill>
              </a:rPr>
              <a:t>operation and maintenance of general aviation aircraft, 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including jobs in flight training, nonscheduled air transportation, scenic and sightseeing, and support activities for air transportation (such as fixed base operators and other maintenance and repair facilities)</a:t>
            </a:r>
            <a:endParaRPr lang="uk-U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26E09A-4828-C311-3050-E25F85CA8073}"/>
              </a:ext>
            </a:extLst>
          </p:cNvPr>
          <p:cNvSpPr txBox="1"/>
          <p:nvPr/>
        </p:nvSpPr>
        <p:spPr>
          <a:xfrm>
            <a:off x="4479403" y="4788966"/>
            <a:ext cx="68484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>
                <a:solidFill>
                  <a:srgbClr val="000000"/>
                </a:solidFill>
              </a:rPr>
              <a:t>These workers earned an </a:t>
            </a:r>
            <a:r>
              <a:rPr lang="en-US" sz="1600" b="1" i="0" u="none" strike="noStrike" baseline="0">
                <a:solidFill>
                  <a:srgbClr val="000000"/>
                </a:solidFill>
              </a:rPr>
              <a:t>average of $86,277 </a:t>
            </a:r>
            <a:r>
              <a:rPr lang="en-US" sz="1600" i="0" u="none" strike="noStrike" baseline="0">
                <a:solidFill>
                  <a:srgbClr val="000000"/>
                </a:solidFill>
              </a:rPr>
              <a:t>per job in 2018</a:t>
            </a:r>
            <a:endParaRPr lang="uk-UA" sz="1600"/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AB06DC2D-2F89-3D7C-BA32-D4D232615C89}"/>
              </a:ext>
            </a:extLst>
          </p:cNvPr>
          <p:cNvSpPr/>
          <p:nvPr/>
        </p:nvSpPr>
        <p:spPr>
          <a:xfrm rot="10800000">
            <a:off x="10714854" y="4328095"/>
            <a:ext cx="509032" cy="16832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634FD6C-6860-57D9-AA50-0FDEB86561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9403" y="1317625"/>
            <a:ext cx="7201422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General Aviation </a:t>
            </a:r>
            <a:r>
              <a:rPr lang="en-US" sz="2000" i="0" u="none" strike="noStrike" baseline="0" dirty="0">
                <a:solidFill>
                  <a:srgbClr val="000000"/>
                </a:solidFill>
                <a:latin typeface="+mj-lt"/>
              </a:rPr>
              <a:t>Operation and Maintenance</a:t>
            </a:r>
            <a:endParaRPr lang="uk-UA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3285CC-0ACF-5754-B1BF-5DAA46AE20A2}"/>
              </a:ext>
            </a:extLst>
          </p:cNvPr>
          <p:cNvGrpSpPr/>
          <p:nvPr/>
        </p:nvGrpSpPr>
        <p:grpSpPr>
          <a:xfrm>
            <a:off x="4581526" y="2112963"/>
            <a:ext cx="6657463" cy="306388"/>
            <a:chOff x="4581526" y="2112963"/>
            <a:chExt cx="6657463" cy="306388"/>
          </a:xfrm>
          <a:solidFill>
            <a:schemeClr val="tx1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D7829B37-458D-381E-84B7-A883080E9DFF}"/>
                </a:ext>
              </a:extLst>
            </p:cNvPr>
            <p:cNvSpPr/>
            <p:nvPr/>
          </p:nvSpPr>
          <p:spPr>
            <a:xfrm>
              <a:off x="4581526" y="2112963"/>
              <a:ext cx="1055795" cy="306387"/>
            </a:xfrm>
            <a:custGeom>
              <a:avLst/>
              <a:gdLst>
                <a:gd name="connsiteX0" fmla="*/ 153194 w 1055795"/>
                <a:gd name="connsiteY0" fmla="*/ 0 h 306387"/>
                <a:gd name="connsiteX1" fmla="*/ 1055795 w 1055795"/>
                <a:gd name="connsiteY1" fmla="*/ 0 h 306387"/>
                <a:gd name="connsiteX2" fmla="*/ 1055795 w 1055795"/>
                <a:gd name="connsiteY2" fmla="*/ 306387 h 306387"/>
                <a:gd name="connsiteX3" fmla="*/ 153194 w 1055795"/>
                <a:gd name="connsiteY3" fmla="*/ 306387 h 306387"/>
                <a:gd name="connsiteX4" fmla="*/ 12039 w 1055795"/>
                <a:gd name="connsiteY4" fmla="*/ 212823 h 306387"/>
                <a:gd name="connsiteX5" fmla="*/ 0 w 1055795"/>
                <a:gd name="connsiteY5" fmla="*/ 153194 h 306387"/>
                <a:gd name="connsiteX6" fmla="*/ 12039 w 1055795"/>
                <a:gd name="connsiteY6" fmla="*/ 93564 h 306387"/>
                <a:gd name="connsiteX7" fmla="*/ 153194 w 1055795"/>
                <a:gd name="connsiteY7" fmla="*/ 0 h 30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5795" h="306387">
                  <a:moveTo>
                    <a:pt x="153194" y="0"/>
                  </a:moveTo>
                  <a:lnTo>
                    <a:pt x="1055795" y="0"/>
                  </a:lnTo>
                  <a:lnTo>
                    <a:pt x="1055795" y="306387"/>
                  </a:lnTo>
                  <a:lnTo>
                    <a:pt x="153194" y="306387"/>
                  </a:lnTo>
                  <a:cubicBezTo>
                    <a:pt x="89739" y="306387"/>
                    <a:pt x="35295" y="267807"/>
                    <a:pt x="12039" y="212823"/>
                  </a:cubicBezTo>
                  <a:lnTo>
                    <a:pt x="0" y="153194"/>
                  </a:lnTo>
                  <a:lnTo>
                    <a:pt x="12039" y="93564"/>
                  </a:lnTo>
                  <a:cubicBezTo>
                    <a:pt x="35295" y="38580"/>
                    <a:pt x="89739" y="0"/>
                    <a:pt x="15319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EC96912B-35E1-3FEA-BBD6-D8EBAD6F8A6C}"/>
                </a:ext>
              </a:extLst>
            </p:cNvPr>
            <p:cNvSpPr/>
            <p:nvPr/>
          </p:nvSpPr>
          <p:spPr>
            <a:xfrm>
              <a:off x="7164280" y="2112963"/>
              <a:ext cx="4074709" cy="306388"/>
            </a:xfrm>
            <a:custGeom>
              <a:avLst/>
              <a:gdLst>
                <a:gd name="connsiteX0" fmla="*/ 0 w 4074709"/>
                <a:gd name="connsiteY0" fmla="*/ 0 h 306388"/>
                <a:gd name="connsiteX1" fmla="*/ 3921515 w 4074709"/>
                <a:gd name="connsiteY1" fmla="*/ 0 h 306388"/>
                <a:gd name="connsiteX2" fmla="*/ 4074709 w 4074709"/>
                <a:gd name="connsiteY2" fmla="*/ 153194 h 306388"/>
                <a:gd name="connsiteX3" fmla="*/ 4074708 w 4074709"/>
                <a:gd name="connsiteY3" fmla="*/ 153194 h 306388"/>
                <a:gd name="connsiteX4" fmla="*/ 3921514 w 4074709"/>
                <a:gd name="connsiteY4" fmla="*/ 306388 h 306388"/>
                <a:gd name="connsiteX5" fmla="*/ 0 w 4074709"/>
                <a:gd name="connsiteY5" fmla="*/ 306387 h 30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09" h="306388">
                  <a:moveTo>
                    <a:pt x="0" y="0"/>
                  </a:moveTo>
                  <a:lnTo>
                    <a:pt x="3921515" y="0"/>
                  </a:lnTo>
                  <a:cubicBezTo>
                    <a:pt x="4006122" y="0"/>
                    <a:pt x="4074709" y="68587"/>
                    <a:pt x="4074709" y="153194"/>
                  </a:cubicBezTo>
                  <a:lnTo>
                    <a:pt x="4074708" y="153194"/>
                  </a:lnTo>
                  <a:cubicBezTo>
                    <a:pt x="4074708" y="237801"/>
                    <a:pt x="4006121" y="306388"/>
                    <a:pt x="3921514" y="306388"/>
                  </a:cubicBezTo>
                  <a:lnTo>
                    <a:pt x="0" y="3063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7FE9A91-8A85-C0F4-A42C-A4B4521FF8B5}"/>
                </a:ext>
              </a:extLst>
            </p:cNvPr>
            <p:cNvSpPr/>
            <p:nvPr/>
          </p:nvSpPr>
          <p:spPr>
            <a:xfrm>
              <a:off x="5637321" y="2116284"/>
              <a:ext cx="1526958" cy="3030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4AC12C83-C526-E026-0C43-B4A3EB09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03" y="365125"/>
            <a:ext cx="7201422" cy="795338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Career Outlook</a:t>
            </a:r>
          </a:p>
        </p:txBody>
      </p:sp>
    </p:spTree>
    <p:extLst>
      <p:ext uri="{BB962C8B-B14F-4D97-AF65-F5344CB8AC3E}">
        <p14:creationId xmlns:p14="http://schemas.microsoft.com/office/powerpoint/2010/main" val="294974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6" grpId="0"/>
      <p:bldP spid="31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A14FD4A-F832-686A-A342-F509E95C5B37}"/>
              </a:ext>
            </a:extLst>
          </p:cNvPr>
          <p:cNvSpPr/>
          <p:nvPr/>
        </p:nvSpPr>
        <p:spPr>
          <a:xfrm>
            <a:off x="3622089" y="1505007"/>
            <a:ext cx="8058734" cy="3884738"/>
          </a:xfrm>
          <a:prstGeom prst="roundRect">
            <a:avLst>
              <a:gd name="adj" fmla="val 35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02B750-977B-5BC9-97CE-841B184A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the jobs are</a:t>
            </a:r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id="{43CAE9CF-27C7-482C-018C-CD8237881800}"/>
              </a:ext>
            </a:extLst>
          </p:cNvPr>
          <p:cNvSpPr txBox="1">
            <a:spLocks/>
          </p:cNvSpPr>
          <p:nvPr/>
        </p:nvSpPr>
        <p:spPr>
          <a:xfrm>
            <a:off x="4479403" y="634982"/>
            <a:ext cx="7201422" cy="87007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2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chemeClr val="tx1"/>
                </a:solidFill>
                <a:latin typeface="+mj-lt"/>
              </a:rPr>
              <a:t>Total impact of General Aviation, Top-10 States, 2018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[Ranked by Total Employment Impact, Dollar Amounts in Billions]</a:t>
            </a:r>
            <a:endParaRPr lang="uk-UA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8770AA90-F7A9-23C3-F1FC-12207D74D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317560"/>
              </p:ext>
            </p:extLst>
          </p:nvPr>
        </p:nvGraphicFramePr>
        <p:xfrm>
          <a:off x="3689295" y="1532395"/>
          <a:ext cx="7938215" cy="37932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7643">
                  <a:extLst>
                    <a:ext uri="{9D8B030D-6E8A-4147-A177-3AD203B41FA5}">
                      <a16:colId xmlns:a16="http://schemas.microsoft.com/office/drawing/2014/main" val="2083748563"/>
                    </a:ext>
                  </a:extLst>
                </a:gridCol>
                <a:gridCol w="1587643">
                  <a:extLst>
                    <a:ext uri="{9D8B030D-6E8A-4147-A177-3AD203B41FA5}">
                      <a16:colId xmlns:a16="http://schemas.microsoft.com/office/drawing/2014/main" val="918292985"/>
                    </a:ext>
                  </a:extLst>
                </a:gridCol>
                <a:gridCol w="1587643">
                  <a:extLst>
                    <a:ext uri="{9D8B030D-6E8A-4147-A177-3AD203B41FA5}">
                      <a16:colId xmlns:a16="http://schemas.microsoft.com/office/drawing/2014/main" val="3407334634"/>
                    </a:ext>
                  </a:extLst>
                </a:gridCol>
                <a:gridCol w="1587643">
                  <a:extLst>
                    <a:ext uri="{9D8B030D-6E8A-4147-A177-3AD203B41FA5}">
                      <a16:colId xmlns:a16="http://schemas.microsoft.com/office/drawing/2014/main" val="2672484891"/>
                    </a:ext>
                  </a:extLst>
                </a:gridCol>
                <a:gridCol w="1587643">
                  <a:extLst>
                    <a:ext uri="{9D8B030D-6E8A-4147-A177-3AD203B41FA5}">
                      <a16:colId xmlns:a16="http://schemas.microsoft.com/office/drawing/2014/main" val="1333119872"/>
                    </a:ext>
                  </a:extLst>
                </a:gridCol>
              </a:tblGrid>
              <a:tr h="630329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latin typeface="+mj-lt"/>
                        </a:rPr>
                        <a:t>State</a:t>
                      </a:r>
                      <a:endParaRPr lang="uk-UA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Total Jobs </a:t>
                      </a:r>
                      <a:r>
                        <a:rPr lang="en-US" sz="1200" baseline="30000">
                          <a:latin typeface="+mj-lt"/>
                        </a:rPr>
                        <a:t>(1)</a:t>
                      </a:r>
                      <a:endParaRPr lang="uk-UA" sz="1200" baseline="300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Total Labor Income </a:t>
                      </a:r>
                      <a:r>
                        <a:rPr lang="en-US" sz="1200" baseline="30000">
                          <a:latin typeface="+mj-lt"/>
                        </a:rPr>
                        <a:t>(2)</a:t>
                      </a:r>
                      <a:endParaRPr lang="uk-UA" sz="1200" baseline="300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Total Output</a:t>
                      </a:r>
                      <a:endParaRPr lang="uk-UA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Total Contribution to GDP</a:t>
                      </a:r>
                      <a:endParaRPr lang="uk-UA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362942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California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148,300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$11,3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$32,8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$18,5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639605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Florida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94,900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$6,4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$20,8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$10,8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648480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Texas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90,100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$5,5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$14,3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$9,0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182564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Georgia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56,700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$3,8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$17,1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$6,1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557939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Ohio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43,700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$9,1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$5,0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923767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New York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43,200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$3,4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$9,5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$5,4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461547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Illinois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41,800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$2,2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$8,3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$4,3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369083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Arizona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40,200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$1,9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$5,7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$3,1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421999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Kansas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37,800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$2,6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$8,9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$3,7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817761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bg1"/>
                          </a:solidFill>
                          <a:latin typeface="+mj-lt"/>
                        </a:rPr>
                        <a:t>Pennsylvania</a:t>
                      </a:r>
                      <a:endParaRPr lang="uk-UA" sz="1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32,900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$2,9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$8,6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+mn-lt"/>
                        </a:rPr>
                        <a:t>$3,8</a:t>
                      </a:r>
                      <a:endParaRPr lang="uk-UA" sz="12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144136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8B686E-4F58-F95F-23D2-37DDFC8A8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 PwC calculations using the IMPLAN modeling system. (1) Employment is defined as the number of payroll and self-employed jobs, including part-time jobs.</a:t>
            </a:r>
          </a:p>
          <a:p>
            <a:r>
              <a:rPr lang="en-US"/>
              <a:t>(2) Labor income is defined as wages and salaries and benefits as well as proprietors’ income</a:t>
            </a:r>
            <a:endParaRPr lang="uk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FE9C08-31C7-E299-F7F8-AFD0F4526483}"/>
              </a:ext>
            </a:extLst>
          </p:cNvPr>
          <p:cNvSpPr/>
          <p:nvPr/>
        </p:nvSpPr>
        <p:spPr>
          <a:xfrm>
            <a:off x="12707380" y="1656577"/>
            <a:ext cx="11161240" cy="354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D4263-5EEC-A393-B5F9-8FE10B640248}"/>
              </a:ext>
            </a:extLst>
          </p:cNvPr>
          <p:cNvSpPr txBox="1"/>
          <p:nvPr/>
        </p:nvSpPr>
        <p:spPr>
          <a:xfrm>
            <a:off x="13150789" y="3475973"/>
            <a:ext cx="3515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Age</a:t>
            </a:r>
            <a:r>
              <a:rPr lang="en-US" sz="1800" b="1">
                <a:solidFill>
                  <a:schemeClr val="accent1"/>
                </a:solidFill>
              </a:rPr>
              <a:t> </a:t>
            </a:r>
            <a:r>
              <a:rPr lang="en-US" sz="1400"/>
              <a:t>Distribution of Federal Aviation Administration (FAA) Certificated Mechanics and Repairmen as of December 2018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A47D1-7B93-DFFD-CBE9-538EB718FA39}"/>
              </a:ext>
            </a:extLst>
          </p:cNvPr>
          <p:cNvSpPr txBox="1"/>
          <p:nvPr/>
        </p:nvSpPr>
        <p:spPr>
          <a:xfrm>
            <a:off x="13150789" y="2283718"/>
            <a:ext cx="3515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About half of the mechanics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and repairmen are between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50 and 70 years old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BBAE3C5-1916-6E0B-25F2-C6B4D0E371AE}"/>
              </a:ext>
            </a:extLst>
          </p:cNvPr>
          <p:cNvGrpSpPr/>
          <p:nvPr/>
        </p:nvGrpSpPr>
        <p:grpSpPr>
          <a:xfrm>
            <a:off x="12707380" y="1146413"/>
            <a:ext cx="8641785" cy="5019437"/>
            <a:chOff x="4314546" y="1146413"/>
            <a:chExt cx="9046347" cy="525442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75DFF1D-9824-0423-ABB8-C92FD7E2569E}"/>
                </a:ext>
              </a:extLst>
            </p:cNvPr>
            <p:cNvSpPr/>
            <p:nvPr/>
          </p:nvSpPr>
          <p:spPr>
            <a:xfrm>
              <a:off x="5268895" y="1227565"/>
              <a:ext cx="7128000" cy="4658329"/>
            </a:xfrm>
            <a:prstGeom prst="roundRect">
              <a:avLst>
                <a:gd name="adj" fmla="val 18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Picture 6" descr="Macbook Mockup PNG Transparent Images Free Download | Vector Files | Pngtree">
              <a:extLst>
                <a:ext uri="{FF2B5EF4-FFF2-40B4-BE49-F238E27FC236}">
                  <a16:creationId xmlns:a16="http://schemas.microsoft.com/office/drawing/2014/main" id="{086AB585-AFF2-7229-BE9B-B345C412D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46" y="1146413"/>
              <a:ext cx="9046347" cy="525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EA9BF84-016C-501F-9C7C-FB4C6E384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711" t="13241" r="7275" b="10247"/>
            <a:stretch/>
          </p:blipFill>
          <p:spPr>
            <a:xfrm>
              <a:off x="5530788" y="1941751"/>
              <a:ext cx="6232126" cy="3082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275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4" grpId="0" uiExpand="1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FA8364-C00C-43AC-44F0-513CA31EC5E5}"/>
              </a:ext>
            </a:extLst>
          </p:cNvPr>
          <p:cNvSpPr/>
          <p:nvPr/>
        </p:nvSpPr>
        <p:spPr>
          <a:xfrm>
            <a:off x="515380" y="1656577"/>
            <a:ext cx="11161240" cy="354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A6FD6-AF78-15D0-6ADD-E87CD72A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>
                <a:solidFill>
                  <a:srgbClr val="282B2D"/>
                </a:solidFill>
              </a:rPr>
              <a:t>Plenty of new opportunities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0C16A-C422-0ABB-1F03-EBB0198CB381}"/>
              </a:ext>
            </a:extLst>
          </p:cNvPr>
          <p:cNvSpPr txBox="1"/>
          <p:nvPr/>
        </p:nvSpPr>
        <p:spPr>
          <a:xfrm>
            <a:off x="958789" y="3475973"/>
            <a:ext cx="3515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Age</a:t>
            </a:r>
            <a:r>
              <a:rPr lang="en-US" sz="1800" b="1">
                <a:solidFill>
                  <a:schemeClr val="accent1"/>
                </a:solidFill>
              </a:rPr>
              <a:t> </a:t>
            </a:r>
            <a:r>
              <a:rPr lang="en-US" sz="1400"/>
              <a:t>Distribution of Federal Aviation Administration (FAA) Certificated Mechanics and Repairmen as of December 2018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8B0B0-6FE5-0241-747F-28E896C5DC15}"/>
              </a:ext>
            </a:extLst>
          </p:cNvPr>
          <p:cNvSpPr txBox="1"/>
          <p:nvPr/>
        </p:nvSpPr>
        <p:spPr>
          <a:xfrm>
            <a:off x="958789" y="2283718"/>
            <a:ext cx="3515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About half of the mechanics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and repairmen are between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50 and 70 years old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02032-C479-115A-C7D3-982D943F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Source: GAO analysis of FAA data | GAO-20-206</a:t>
            </a:r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CE11D-4AD2-7F0B-E648-583B4C9E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BA09D-B85B-4D86-A5BF-3039B65C798B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1C0605-9792-1D9D-37E0-F57AE8AFAA1C}"/>
              </a:ext>
            </a:extLst>
          </p:cNvPr>
          <p:cNvGrpSpPr/>
          <p:nvPr/>
        </p:nvGrpSpPr>
        <p:grpSpPr>
          <a:xfrm>
            <a:off x="4719108" y="1146413"/>
            <a:ext cx="8641785" cy="5019437"/>
            <a:chOff x="4314546" y="1146413"/>
            <a:chExt cx="9046347" cy="525442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1B91F0FA-0257-1E40-4956-5E53B9886227}"/>
                </a:ext>
              </a:extLst>
            </p:cNvPr>
            <p:cNvSpPr/>
            <p:nvPr/>
          </p:nvSpPr>
          <p:spPr>
            <a:xfrm>
              <a:off x="5268895" y="1227565"/>
              <a:ext cx="7128000" cy="4658329"/>
            </a:xfrm>
            <a:prstGeom prst="roundRect">
              <a:avLst>
                <a:gd name="adj" fmla="val 18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54" name="Picture 6" descr="Macbook Mockup PNG Transparent Images Free Download | Vector Files | Pngtree">
              <a:extLst>
                <a:ext uri="{FF2B5EF4-FFF2-40B4-BE49-F238E27FC236}">
                  <a16:creationId xmlns:a16="http://schemas.microsoft.com/office/drawing/2014/main" id="{4CF08E2F-0623-7283-F07C-ACC8405DA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46" y="1146413"/>
              <a:ext cx="9046347" cy="525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1B59B80-575D-7C52-B15F-6241D7FBB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711" t="13241" r="7275" b="10247"/>
            <a:stretch/>
          </p:blipFill>
          <p:spPr>
            <a:xfrm>
              <a:off x="5530788" y="1941751"/>
              <a:ext cx="6232126" cy="3082467"/>
            </a:xfrm>
            <a:prstGeom prst="rect">
              <a:avLst/>
            </a:prstGeom>
          </p:spPr>
        </p:pic>
      </p:grpSp>
      <p:sp>
        <p:nvSpPr>
          <p:cNvPr id="7" name="Rectangle 37">
            <a:extLst>
              <a:ext uri="{FF2B5EF4-FFF2-40B4-BE49-F238E27FC236}">
                <a16:creationId xmlns:a16="http://schemas.microsoft.com/office/drawing/2014/main" id="{8D37FC90-6097-AC56-2F66-53AD091C313C}"/>
              </a:ext>
            </a:extLst>
          </p:cNvPr>
          <p:cNvSpPr/>
          <p:nvPr/>
        </p:nvSpPr>
        <p:spPr>
          <a:xfrm rot="16200000">
            <a:off x="-8121788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99874AF3-929C-1FC2-11B1-95D86AEF0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8" t="6660" r="24504" b="11752"/>
          <a:stretch/>
        </p:blipFill>
        <p:spPr>
          <a:xfrm>
            <a:off x="-11487485" y="1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914F19-A7BB-7F9C-897E-2CBD4CB3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7220"/>
          <a:stretch>
            <a:fillRect/>
          </a:stretch>
        </p:blipFill>
        <p:spPr bwMode="auto">
          <a:xfrm>
            <a:off x="-11487486" y="3"/>
            <a:ext cx="7993625" cy="6857999"/>
          </a:xfrm>
          <a:custGeom>
            <a:avLst/>
            <a:gdLst>
              <a:gd name="connsiteX0" fmla="*/ 0 w 7993625"/>
              <a:gd name="connsiteY0" fmla="*/ 0 h 6857999"/>
              <a:gd name="connsiteX1" fmla="*/ 5862462 w 7993625"/>
              <a:gd name="connsiteY1" fmla="*/ 0 h 6857999"/>
              <a:gd name="connsiteX2" fmla="*/ 7993625 w 7993625"/>
              <a:gd name="connsiteY2" fmla="*/ 6857999 h 6857999"/>
              <a:gd name="connsiteX3" fmla="*/ 0 w 799362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5" h="6857999">
                <a:moveTo>
                  <a:pt x="0" y="0"/>
                </a:moveTo>
                <a:lnTo>
                  <a:pt x="5862462" y="0"/>
                </a:lnTo>
                <a:lnTo>
                  <a:pt x="7993625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7">
            <a:extLst>
              <a:ext uri="{FF2B5EF4-FFF2-40B4-BE49-F238E27FC236}">
                <a16:creationId xmlns:a16="http://schemas.microsoft.com/office/drawing/2014/main" id="{571EBDEF-8985-DE19-2D1F-05CAC24F5B58}"/>
              </a:ext>
            </a:extLst>
          </p:cNvPr>
          <p:cNvSpPr/>
          <p:nvPr/>
        </p:nvSpPr>
        <p:spPr>
          <a:xfrm rot="16200000">
            <a:off x="-10919675" y="-567812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065AB740-302F-9F3E-6AB6-328EB252B6F8}"/>
              </a:ext>
            </a:extLst>
          </p:cNvPr>
          <p:cNvSpPr/>
          <p:nvPr/>
        </p:nvSpPr>
        <p:spPr>
          <a:xfrm>
            <a:off x="13360893" y="570271"/>
            <a:ext cx="6892515" cy="550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88450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EA2A14-8D9D-545F-0147-1D99CE29E7DF}"/>
              </a:ext>
            </a:extLst>
          </p:cNvPr>
          <p:cNvSpPr/>
          <p:nvPr/>
        </p:nvSpPr>
        <p:spPr>
          <a:xfrm>
            <a:off x="12707380" y="1656577"/>
            <a:ext cx="11161240" cy="35448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B3B1B-EF74-D265-268C-3DF7FC068948}"/>
              </a:ext>
            </a:extLst>
          </p:cNvPr>
          <p:cNvSpPr txBox="1"/>
          <p:nvPr/>
        </p:nvSpPr>
        <p:spPr>
          <a:xfrm>
            <a:off x="13150789" y="3475973"/>
            <a:ext cx="3515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Age</a:t>
            </a:r>
            <a:r>
              <a:rPr lang="en-US" sz="1800" b="1">
                <a:solidFill>
                  <a:schemeClr val="accent1"/>
                </a:solidFill>
              </a:rPr>
              <a:t> </a:t>
            </a:r>
            <a:r>
              <a:rPr lang="en-US" sz="1400"/>
              <a:t>Distribution of Federal Aviation Administration (FAA) Certificated Mechanics and Repairmen as of December 2018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C0449-6C93-E28C-3ECE-8D27329BBD37}"/>
              </a:ext>
            </a:extLst>
          </p:cNvPr>
          <p:cNvSpPr txBox="1"/>
          <p:nvPr/>
        </p:nvSpPr>
        <p:spPr>
          <a:xfrm>
            <a:off x="13150789" y="2283718"/>
            <a:ext cx="3515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About half of the mechanics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and repairmen are between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50 and 70 years old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7791C1B2-76AF-ED5C-A17E-122141C8A29E}"/>
              </a:ext>
            </a:extLst>
          </p:cNvPr>
          <p:cNvGrpSpPr/>
          <p:nvPr/>
        </p:nvGrpSpPr>
        <p:grpSpPr>
          <a:xfrm>
            <a:off x="12707380" y="1146413"/>
            <a:ext cx="8641785" cy="5019437"/>
            <a:chOff x="4314546" y="1146413"/>
            <a:chExt cx="9046347" cy="525442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E36D15C-982F-62FF-5830-0FC56F985A80}"/>
                </a:ext>
              </a:extLst>
            </p:cNvPr>
            <p:cNvSpPr/>
            <p:nvPr/>
          </p:nvSpPr>
          <p:spPr>
            <a:xfrm>
              <a:off x="5268895" y="1227565"/>
              <a:ext cx="7128000" cy="4658329"/>
            </a:xfrm>
            <a:prstGeom prst="roundRect">
              <a:avLst>
                <a:gd name="adj" fmla="val 18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" name="Picture 6" descr="Macbook Mockup PNG Transparent Images Free Download | Vector Files | Pngtree">
              <a:extLst>
                <a:ext uri="{FF2B5EF4-FFF2-40B4-BE49-F238E27FC236}">
                  <a16:creationId xmlns:a16="http://schemas.microsoft.com/office/drawing/2014/main" id="{0F9519AB-5A04-0CCE-2217-24CC8777B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46" y="1146413"/>
              <a:ext cx="9046347" cy="525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23E50D9-30F4-348F-8E32-E2E9C8C77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711" t="13241" r="7275" b="10247"/>
            <a:stretch/>
          </p:blipFill>
          <p:spPr>
            <a:xfrm>
              <a:off x="5530788" y="1941751"/>
              <a:ext cx="6232126" cy="3082467"/>
            </a:xfrm>
            <a:prstGeom prst="rect">
              <a:avLst/>
            </a:prstGeom>
          </p:spPr>
        </p:pic>
      </p:grpSp>
      <p:sp>
        <p:nvSpPr>
          <p:cNvPr id="18" name="Rectangle 37">
            <a:extLst>
              <a:ext uri="{FF2B5EF4-FFF2-40B4-BE49-F238E27FC236}">
                <a16:creationId xmlns:a16="http://schemas.microsoft.com/office/drawing/2014/main" id="{7B13F5CA-A3AA-BBF0-E564-AECCF144C293}"/>
              </a:ext>
            </a:extLst>
          </p:cNvPr>
          <p:cNvSpPr/>
          <p:nvPr/>
        </p:nvSpPr>
        <p:spPr>
          <a:xfrm rot="16200000">
            <a:off x="965063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297274B-48B4-581E-3532-CE38E690E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8" t="6660" r="24504" b="11752"/>
          <a:stretch/>
        </p:blipFill>
        <p:spPr>
          <a:xfrm>
            <a:off x="1" y="0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D6472-9DC4-24B9-A0B0-29646E9FB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564" y="6381750"/>
            <a:ext cx="348261" cy="287610"/>
          </a:xfrm>
        </p:spPr>
        <p:txBody>
          <a:bodyPr/>
          <a:lstStyle/>
          <a:p>
            <a:fld id="{5B64C28E-966E-6B4A-816A-311B7D0A2E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74ECA0-2B57-41C2-F113-575509BE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7220"/>
          <a:stretch>
            <a:fillRect/>
          </a:stretch>
        </p:blipFill>
        <p:spPr bwMode="auto">
          <a:xfrm>
            <a:off x="0" y="2"/>
            <a:ext cx="7993625" cy="6857999"/>
          </a:xfrm>
          <a:custGeom>
            <a:avLst/>
            <a:gdLst>
              <a:gd name="connsiteX0" fmla="*/ 0 w 7993625"/>
              <a:gd name="connsiteY0" fmla="*/ 0 h 6857999"/>
              <a:gd name="connsiteX1" fmla="*/ 5862462 w 7993625"/>
              <a:gd name="connsiteY1" fmla="*/ 0 h 6857999"/>
              <a:gd name="connsiteX2" fmla="*/ 7993625 w 7993625"/>
              <a:gd name="connsiteY2" fmla="*/ 6857999 h 6857999"/>
              <a:gd name="connsiteX3" fmla="*/ 0 w 799362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5" h="6857999">
                <a:moveTo>
                  <a:pt x="0" y="0"/>
                </a:moveTo>
                <a:lnTo>
                  <a:pt x="5862462" y="0"/>
                </a:lnTo>
                <a:lnTo>
                  <a:pt x="7993625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7">
            <a:extLst>
              <a:ext uri="{FF2B5EF4-FFF2-40B4-BE49-F238E27FC236}">
                <a16:creationId xmlns:a16="http://schemas.microsoft.com/office/drawing/2014/main" id="{97A25C0E-DB95-2BD7-0974-9D860F4D3EC8}"/>
              </a:ext>
            </a:extLst>
          </p:cNvPr>
          <p:cNvSpPr/>
          <p:nvPr/>
        </p:nvSpPr>
        <p:spPr>
          <a:xfrm rot="16200000">
            <a:off x="567811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AD0E00-3996-8DD3-7DFC-0F5FCC1F896C}"/>
              </a:ext>
            </a:extLst>
          </p:cNvPr>
          <p:cNvSpPr/>
          <p:nvPr/>
        </p:nvSpPr>
        <p:spPr>
          <a:xfrm>
            <a:off x="4788309" y="570271"/>
            <a:ext cx="6892515" cy="550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Z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D50022-1316-EB37-9355-F696930A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2487561"/>
            <a:ext cx="4272927" cy="1076634"/>
          </a:xfrm>
        </p:spPr>
        <p:txBody>
          <a:bodyPr anchor="ctr">
            <a:noAutofit/>
          </a:bodyPr>
          <a:lstStyle/>
          <a:p>
            <a:br>
              <a:rPr lang="en-CA" sz="4400">
                <a:solidFill>
                  <a:schemeClr val="bg1"/>
                </a:solidFill>
              </a:rPr>
            </a:br>
            <a:br>
              <a:rPr lang="en-CA" sz="4400">
                <a:solidFill>
                  <a:schemeClr val="bg1"/>
                </a:solidFill>
              </a:rPr>
            </a:br>
            <a:br>
              <a:rPr lang="en-CA" sz="4400">
                <a:solidFill>
                  <a:schemeClr val="bg1"/>
                </a:solidFill>
              </a:rPr>
            </a:br>
            <a:r>
              <a:rPr lang="en-CA" sz="4400">
                <a:solidFill>
                  <a:schemeClr val="bg1"/>
                </a:solidFill>
              </a:rPr>
              <a:t>Military Opportunities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A70C1C2-4C43-3759-3217-BA094B359076}"/>
              </a:ext>
            </a:extLst>
          </p:cNvPr>
          <p:cNvGrpSpPr/>
          <p:nvPr/>
        </p:nvGrpSpPr>
        <p:grpSpPr>
          <a:xfrm>
            <a:off x="8554376" y="3861367"/>
            <a:ext cx="2582448" cy="1174093"/>
            <a:chOff x="8554376" y="3861367"/>
            <a:chExt cx="2582448" cy="117409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BA0735-1F7D-CEDB-746E-11E4ADC2DE51}"/>
                </a:ext>
              </a:extLst>
            </p:cNvPr>
            <p:cNvSpPr txBox="1"/>
            <p:nvPr/>
          </p:nvSpPr>
          <p:spPr>
            <a:xfrm>
              <a:off x="8554376" y="4450685"/>
              <a:ext cx="25824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spc="20">
                  <a:solidFill>
                    <a:schemeClr val="tx2"/>
                  </a:solidFill>
                  <a:latin typeface="+mj-lt"/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b="0">
                  <a:latin typeface="+mn-lt"/>
                </a:rPr>
                <a:t>Opportunity to return home</a:t>
              </a:r>
            </a:p>
          </p:txBody>
        </p:sp>
        <p:pic>
          <p:nvPicPr>
            <p:cNvPr id="9" name="Рисунок 8" descr="Изображение выглядит как Графика, символ, Шрифт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7B4E226-F121-EE66-CEBE-A3BEF45E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3054" y="3861367"/>
              <a:ext cx="521075" cy="52107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F642078-7ECE-F6D6-F1F4-E00F54FC2E93}"/>
              </a:ext>
            </a:extLst>
          </p:cNvPr>
          <p:cNvGrpSpPr/>
          <p:nvPr/>
        </p:nvGrpSpPr>
        <p:grpSpPr>
          <a:xfrm>
            <a:off x="5428794" y="1160463"/>
            <a:ext cx="2582448" cy="1977613"/>
            <a:chOff x="5428794" y="1160463"/>
            <a:chExt cx="2582448" cy="19776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517903-83F0-D8F0-B903-F3EB336398AB}"/>
                </a:ext>
              </a:extLst>
            </p:cNvPr>
            <p:cNvSpPr txBox="1"/>
            <p:nvPr/>
          </p:nvSpPr>
          <p:spPr>
            <a:xfrm>
              <a:off x="5428794" y="1814637"/>
              <a:ext cx="258244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000" b="1" spc="20">
                  <a:solidFill>
                    <a:schemeClr val="tx2"/>
                  </a:solidFill>
                  <a:latin typeface="+mj-lt"/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sz="1600" b="0">
                  <a:latin typeface="+mn-lt"/>
                </a:rPr>
                <a:t>Multiple aviation career paths in each branch of service through various military occupational specialty (MOS) or rating</a:t>
              </a:r>
            </a:p>
          </p:txBody>
        </p:sp>
        <p:pic>
          <p:nvPicPr>
            <p:cNvPr id="13" name="Рисунок 12" descr="Изображение выглядит как искусство, шаблон, символ, Симмет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173AE24C-5A01-75A6-F265-64019FF2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08606" y="1160463"/>
              <a:ext cx="587394" cy="587394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1FEFE35-DFCB-1E02-F711-9D13600D3B1F}"/>
              </a:ext>
            </a:extLst>
          </p:cNvPr>
          <p:cNvGrpSpPr/>
          <p:nvPr/>
        </p:nvGrpSpPr>
        <p:grpSpPr>
          <a:xfrm>
            <a:off x="8554376" y="1160463"/>
            <a:ext cx="2582448" cy="1731392"/>
            <a:chOff x="8554376" y="1160463"/>
            <a:chExt cx="2582448" cy="173139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D5F43-F15F-9111-4D6D-F37F00383C00}"/>
                </a:ext>
              </a:extLst>
            </p:cNvPr>
            <p:cNvSpPr txBox="1"/>
            <p:nvPr/>
          </p:nvSpPr>
          <p:spPr>
            <a:xfrm>
              <a:off x="8554376" y="1814637"/>
              <a:ext cx="258244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spc="20">
                  <a:solidFill>
                    <a:schemeClr val="tx2"/>
                  </a:solidFill>
                  <a:latin typeface="+mj-lt"/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b="0">
                  <a:latin typeface="+mn-lt"/>
                </a:rPr>
                <a:t>Sought after skills in civil aviation along with reputation for being disciplined and reliable</a:t>
              </a:r>
            </a:p>
          </p:txBody>
        </p:sp>
        <p:pic>
          <p:nvPicPr>
            <p:cNvPr id="19" name="Рисунок 18" descr="Изображение выглядит как символ, Графика, Шрифт, логотип&#10;&#10;Автоматически созданное описание">
              <a:extLst>
                <a:ext uri="{FF2B5EF4-FFF2-40B4-BE49-F238E27FC236}">
                  <a16:creationId xmlns:a16="http://schemas.microsoft.com/office/drawing/2014/main" id="{F2DF847C-1183-46CE-CB4B-A347C682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73054" y="1160463"/>
              <a:ext cx="587394" cy="587394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A559F8D-1C04-FD5D-6BC3-BCE407DF95D4}"/>
              </a:ext>
            </a:extLst>
          </p:cNvPr>
          <p:cNvGrpSpPr/>
          <p:nvPr/>
        </p:nvGrpSpPr>
        <p:grpSpPr>
          <a:xfrm>
            <a:off x="5428794" y="3861367"/>
            <a:ext cx="2582448" cy="1420315"/>
            <a:chOff x="5428794" y="3861367"/>
            <a:chExt cx="2582448" cy="14203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2CA399-AC7F-6117-F42C-89EBFA26A521}"/>
                </a:ext>
              </a:extLst>
            </p:cNvPr>
            <p:cNvSpPr txBox="1"/>
            <p:nvPr/>
          </p:nvSpPr>
          <p:spPr>
            <a:xfrm>
              <a:off x="5428794" y="4450685"/>
              <a:ext cx="25824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1" spc="20">
                  <a:solidFill>
                    <a:schemeClr val="tx2"/>
                  </a:solidFill>
                  <a:latin typeface="+mj-lt"/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b="0">
                  <a:latin typeface="+mn-lt"/>
                </a:rPr>
                <a:t>Educational assistance available for continuing education</a:t>
              </a:r>
            </a:p>
          </p:txBody>
        </p:sp>
        <p:pic>
          <p:nvPicPr>
            <p:cNvPr id="24" name="Рисунок 23" descr="Изображение выглядит как Графика, Шрифт, графический дизай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D746B67-ACB2-0A7F-9C72-39486B8C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08607" y="3861367"/>
              <a:ext cx="587394" cy="521075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70D119-B20F-30C7-5A4C-536ADF3E2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1175" y="6381750"/>
            <a:ext cx="9293225" cy="28761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4079E3DB-2B00-EE99-A6B0-AB7E6231E5B0}"/>
              </a:ext>
            </a:extLst>
          </p:cNvPr>
          <p:cNvSpPr/>
          <p:nvPr/>
        </p:nvSpPr>
        <p:spPr>
          <a:xfrm>
            <a:off x="0" y="-4070275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74733A74-7DB1-858A-E520-E84CED679AFF}"/>
              </a:ext>
            </a:extLst>
          </p:cNvPr>
          <p:cNvSpPr/>
          <p:nvPr/>
        </p:nvSpPr>
        <p:spPr>
          <a:xfrm>
            <a:off x="0" y="-5867763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740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7">
            <a:extLst>
              <a:ext uri="{FF2B5EF4-FFF2-40B4-BE49-F238E27FC236}">
                <a16:creationId xmlns:a16="http://schemas.microsoft.com/office/drawing/2014/main" id="{756AC2AB-4746-E189-5782-518EBF24DD8B}"/>
              </a:ext>
            </a:extLst>
          </p:cNvPr>
          <p:cNvSpPr/>
          <p:nvPr/>
        </p:nvSpPr>
        <p:spPr>
          <a:xfrm rot="16200000">
            <a:off x="-8121788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B9D6224C-6133-ABBB-15C4-5D724BACA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8" t="6660" r="24504" b="11752"/>
          <a:stretch/>
        </p:blipFill>
        <p:spPr>
          <a:xfrm>
            <a:off x="-11487485" y="1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624D16-46F2-65F7-F888-B99B7D70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7220"/>
          <a:stretch>
            <a:fillRect/>
          </a:stretch>
        </p:blipFill>
        <p:spPr bwMode="auto">
          <a:xfrm>
            <a:off x="-11487486" y="3"/>
            <a:ext cx="7993625" cy="6857999"/>
          </a:xfrm>
          <a:custGeom>
            <a:avLst/>
            <a:gdLst>
              <a:gd name="connsiteX0" fmla="*/ 0 w 7993625"/>
              <a:gd name="connsiteY0" fmla="*/ 0 h 6857999"/>
              <a:gd name="connsiteX1" fmla="*/ 5862462 w 7993625"/>
              <a:gd name="connsiteY1" fmla="*/ 0 h 6857999"/>
              <a:gd name="connsiteX2" fmla="*/ 7993625 w 7993625"/>
              <a:gd name="connsiteY2" fmla="*/ 6857999 h 6857999"/>
              <a:gd name="connsiteX3" fmla="*/ 0 w 799362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5" h="6857999">
                <a:moveTo>
                  <a:pt x="0" y="0"/>
                </a:moveTo>
                <a:lnTo>
                  <a:pt x="5862462" y="0"/>
                </a:lnTo>
                <a:lnTo>
                  <a:pt x="7993625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37">
            <a:extLst>
              <a:ext uri="{FF2B5EF4-FFF2-40B4-BE49-F238E27FC236}">
                <a16:creationId xmlns:a16="http://schemas.microsoft.com/office/drawing/2014/main" id="{9E25F8CE-77D6-9CC1-4B16-5E7324AC08A1}"/>
              </a:ext>
            </a:extLst>
          </p:cNvPr>
          <p:cNvSpPr/>
          <p:nvPr/>
        </p:nvSpPr>
        <p:spPr>
          <a:xfrm rot="16200000">
            <a:off x="-10919675" y="-567812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8D47297E-9F8D-EC8D-AD83-BAB28025927D}"/>
              </a:ext>
            </a:extLst>
          </p:cNvPr>
          <p:cNvSpPr/>
          <p:nvPr/>
        </p:nvSpPr>
        <p:spPr>
          <a:xfrm>
            <a:off x="0" y="311109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AF2BE837-B5CA-8DB6-53E9-B002957A2055}"/>
              </a:ext>
            </a:extLst>
          </p:cNvPr>
          <p:cNvSpPr/>
          <p:nvPr/>
        </p:nvSpPr>
        <p:spPr>
          <a:xfrm>
            <a:off x="0" y="1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3D726A-8A50-4C4F-3500-D47C7D38044B}"/>
              </a:ext>
            </a:extLst>
          </p:cNvPr>
          <p:cNvSpPr/>
          <p:nvPr/>
        </p:nvSpPr>
        <p:spPr>
          <a:xfrm>
            <a:off x="6240016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95967A-9098-35E4-FD97-9F7FC6BF02A5}"/>
              </a:ext>
            </a:extLst>
          </p:cNvPr>
          <p:cNvSpPr/>
          <p:nvPr/>
        </p:nvSpPr>
        <p:spPr>
          <a:xfrm>
            <a:off x="511175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CC88D-7CE8-550C-CA6D-85F40A2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488873"/>
            <a:ext cx="11161240" cy="547842"/>
          </a:xfrm>
        </p:spPr>
        <p:txBody>
          <a:bodyPr anchor="ctr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What fuels your aviation career?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68281A-82BF-2696-DC8A-2E7F4A8BACF6}"/>
              </a:ext>
            </a:extLst>
          </p:cNvPr>
          <p:cNvSpPr txBox="1">
            <a:spLocks/>
          </p:cNvSpPr>
          <p:nvPr/>
        </p:nvSpPr>
        <p:spPr>
          <a:xfrm>
            <a:off x="844406" y="1614084"/>
            <a:ext cx="3597837" cy="40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400" b="1" spc="200">
                <a:solidFill>
                  <a:schemeClr val="accent1"/>
                </a:solidFill>
                <a:latin typeface="+mn-lt"/>
              </a:rPr>
              <a:t>ARE YOUR INTERESTS?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DC1BE8-71F2-A34E-5335-4E6687942A79}"/>
              </a:ext>
            </a:extLst>
          </p:cNvPr>
          <p:cNvSpPr txBox="1">
            <a:spLocks/>
          </p:cNvSpPr>
          <p:nvPr/>
        </p:nvSpPr>
        <p:spPr>
          <a:xfrm>
            <a:off x="6588636" y="1614084"/>
            <a:ext cx="3076976" cy="40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500" b="1" i="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400" spc="200">
                <a:solidFill>
                  <a:schemeClr val="tx1"/>
                </a:solidFill>
                <a:latin typeface="+mn-lt"/>
              </a:rPr>
              <a:t>DO YOU VALUE?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DE8DA75-2304-FCA7-4EE3-5676D747F52D}"/>
              </a:ext>
            </a:extLst>
          </p:cNvPr>
          <p:cNvSpPr txBox="1">
            <a:spLocks/>
          </p:cNvSpPr>
          <p:nvPr/>
        </p:nvSpPr>
        <p:spPr>
          <a:xfrm>
            <a:off x="1711768" y="2471532"/>
            <a:ext cx="4017003" cy="7155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0000"/>
              </a:buClr>
              <a:buNone/>
            </a:pPr>
            <a:r>
              <a:rPr lang="en-US" sz="1500">
                <a:solidFill>
                  <a:srgbClr val="313131"/>
                </a:solidFill>
              </a:rPr>
              <a:t>Designing, building, or repairing of equipment, materials, or structures, engaging in physical activity, or working outdoors.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7DA8DC2-1B19-2FAF-E945-A21AE86BEA68}"/>
              </a:ext>
            </a:extLst>
          </p:cNvPr>
          <p:cNvSpPr txBox="1">
            <a:spLocks/>
          </p:cNvSpPr>
          <p:nvPr/>
        </p:nvSpPr>
        <p:spPr>
          <a:xfrm>
            <a:off x="1711768" y="3980386"/>
            <a:ext cx="2926334" cy="300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0000"/>
              </a:buClr>
              <a:buNone/>
            </a:pPr>
            <a:r>
              <a:rPr lang="en-US" sz="1500">
                <a:solidFill>
                  <a:srgbClr val="313131"/>
                </a:solidFill>
              </a:rPr>
              <a:t>Studying and researching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79C1B624-1638-624C-D5D4-1B6B19010B0C}"/>
              </a:ext>
            </a:extLst>
          </p:cNvPr>
          <p:cNvSpPr txBox="1">
            <a:spLocks/>
          </p:cNvSpPr>
          <p:nvPr/>
        </p:nvSpPr>
        <p:spPr>
          <a:xfrm>
            <a:off x="1711767" y="5182251"/>
            <a:ext cx="3664465" cy="7155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0000"/>
              </a:buClr>
              <a:buNone/>
            </a:pPr>
            <a:r>
              <a:rPr lang="en-US" sz="1500">
                <a:solidFill>
                  <a:srgbClr val="313131"/>
                </a:solidFill>
              </a:rPr>
              <a:t>Following procedures and regulations to organize information or data, typically in a business setting.</a:t>
            </a:r>
          </a:p>
        </p:txBody>
      </p:sp>
      <p:sp>
        <p:nvSpPr>
          <p:cNvPr id="58" name="Graphic 56">
            <a:extLst>
              <a:ext uri="{FF2B5EF4-FFF2-40B4-BE49-F238E27FC236}">
                <a16:creationId xmlns:a16="http://schemas.microsoft.com/office/drawing/2014/main" id="{25AAE5B1-73C3-0382-44E7-D81FD9305C4F}"/>
              </a:ext>
            </a:extLst>
          </p:cNvPr>
          <p:cNvSpPr>
            <a:spLocks noChangeAspect="1"/>
          </p:cNvSpPr>
          <p:nvPr/>
        </p:nvSpPr>
        <p:spPr>
          <a:xfrm>
            <a:off x="973884" y="2455341"/>
            <a:ext cx="458310" cy="472544"/>
          </a:xfrm>
          <a:custGeom>
            <a:avLst/>
            <a:gdLst>
              <a:gd name="connsiteX0" fmla="*/ 1172772 w 1193793"/>
              <a:gd name="connsiteY0" fmla="*/ 950575 h 1230875"/>
              <a:gd name="connsiteX1" fmla="*/ 1038693 w 1193793"/>
              <a:gd name="connsiteY1" fmla="*/ 950575 h 1230875"/>
              <a:gd name="connsiteX2" fmla="*/ 1038693 w 1193793"/>
              <a:gd name="connsiteY2" fmla="*/ 841347 h 1230875"/>
              <a:gd name="connsiteX3" fmla="*/ 1193794 w 1193793"/>
              <a:gd name="connsiteY3" fmla="*/ 669751 h 1230875"/>
              <a:gd name="connsiteX4" fmla="*/ 1038693 w 1193793"/>
              <a:gd name="connsiteY4" fmla="*/ 498105 h 1230875"/>
              <a:gd name="connsiteX5" fmla="*/ 1038693 w 1193793"/>
              <a:gd name="connsiteY5" fmla="*/ 177594 h 1230875"/>
              <a:gd name="connsiteX6" fmla="*/ 885994 w 1193793"/>
              <a:gd name="connsiteY6" fmla="*/ 0 h 1230875"/>
              <a:gd name="connsiteX7" fmla="*/ 134908 w 1193793"/>
              <a:gd name="connsiteY7" fmla="*/ 0 h 1230875"/>
              <a:gd name="connsiteX8" fmla="*/ 0 w 1193793"/>
              <a:gd name="connsiteY8" fmla="*/ 156521 h 1230875"/>
              <a:gd name="connsiteX9" fmla="*/ 0 w 1193793"/>
              <a:gd name="connsiteY9" fmla="*/ 304405 h 1230875"/>
              <a:gd name="connsiteX10" fmla="*/ 5108 w 1193793"/>
              <a:gd name="connsiteY10" fmla="*/ 316733 h 1230875"/>
              <a:gd name="connsiteX11" fmla="*/ 17435 w 1193793"/>
              <a:gd name="connsiteY11" fmla="*/ 321889 h 1230875"/>
              <a:gd name="connsiteX12" fmla="*/ 234910 w 1193793"/>
              <a:gd name="connsiteY12" fmla="*/ 322036 h 1230875"/>
              <a:gd name="connsiteX13" fmla="*/ 234910 w 1193793"/>
              <a:gd name="connsiteY13" fmla="*/ 1035994 h 1230875"/>
              <a:gd name="connsiteX14" fmla="*/ 403024 w 1193793"/>
              <a:gd name="connsiteY14" fmla="*/ 1230875 h 1230875"/>
              <a:gd name="connsiteX15" fmla="*/ 1037570 w 1193793"/>
              <a:gd name="connsiteY15" fmla="*/ 1230875 h 1230875"/>
              <a:gd name="connsiteX16" fmla="*/ 1190270 w 1193793"/>
              <a:gd name="connsiteY16" fmla="*/ 1053332 h 1230875"/>
              <a:gd name="connsiteX17" fmla="*/ 1190270 w 1193793"/>
              <a:gd name="connsiteY17" fmla="*/ 968022 h 1230875"/>
              <a:gd name="connsiteX18" fmla="*/ 1185162 w 1193793"/>
              <a:gd name="connsiteY18" fmla="*/ 955695 h 1230875"/>
              <a:gd name="connsiteX19" fmla="*/ 1172786 w 1193793"/>
              <a:gd name="connsiteY19" fmla="*/ 950587 h 1230875"/>
              <a:gd name="connsiteX20" fmla="*/ 1158872 w 1193793"/>
              <a:gd name="connsiteY20" fmla="*/ 669695 h 1230875"/>
              <a:gd name="connsiteX21" fmla="*/ 1073907 w 1193793"/>
              <a:gd name="connsiteY21" fmla="*/ 796845 h 1230875"/>
              <a:gd name="connsiteX22" fmla="*/ 923860 w 1193793"/>
              <a:gd name="connsiteY22" fmla="*/ 767033 h 1230875"/>
              <a:gd name="connsiteX23" fmla="*/ 894048 w 1193793"/>
              <a:gd name="connsiteY23" fmla="*/ 616987 h 1230875"/>
              <a:gd name="connsiteX24" fmla="*/ 1021199 w 1193793"/>
              <a:gd name="connsiteY24" fmla="*/ 532022 h 1230875"/>
              <a:gd name="connsiteX25" fmla="*/ 1158861 w 1193793"/>
              <a:gd name="connsiteY25" fmla="*/ 669683 h 1230875"/>
              <a:gd name="connsiteX26" fmla="*/ 34871 w 1193793"/>
              <a:gd name="connsiteY26" fmla="*/ 286910 h 1230875"/>
              <a:gd name="connsiteX27" fmla="*/ 34871 w 1193793"/>
              <a:gd name="connsiteY27" fmla="*/ 156515 h 1230875"/>
              <a:gd name="connsiteX28" fmla="*/ 134866 w 1193793"/>
              <a:gd name="connsiteY28" fmla="*/ 34910 h 1230875"/>
              <a:gd name="connsiteX29" fmla="*/ 234860 w 1193793"/>
              <a:gd name="connsiteY29" fmla="*/ 156662 h 1230875"/>
              <a:gd name="connsiteX30" fmla="*/ 234909 w 1193793"/>
              <a:gd name="connsiteY30" fmla="*/ 287057 h 1230875"/>
              <a:gd name="connsiteX31" fmla="*/ 269785 w 1193793"/>
              <a:gd name="connsiteY31" fmla="*/ 1035984 h 1230875"/>
              <a:gd name="connsiteX32" fmla="*/ 269785 w 1193793"/>
              <a:gd name="connsiteY32" fmla="*/ 156264 h 1230875"/>
              <a:gd name="connsiteX33" fmla="*/ 230789 w 1193793"/>
              <a:gd name="connsiteY33" fmla="*/ 47085 h 1230875"/>
              <a:gd name="connsiteX34" fmla="*/ 219247 w 1193793"/>
              <a:gd name="connsiteY34" fmla="*/ 34905 h 1230875"/>
              <a:gd name="connsiteX35" fmla="*/ 886006 w 1193793"/>
              <a:gd name="connsiteY35" fmla="*/ 34905 h 1230875"/>
              <a:gd name="connsiteX36" fmla="*/ 1003779 w 1193793"/>
              <a:gd name="connsiteY36" fmla="*/ 177582 h 1230875"/>
              <a:gd name="connsiteX37" fmla="*/ 1003779 w 1193793"/>
              <a:gd name="connsiteY37" fmla="*/ 498144 h 1230875"/>
              <a:gd name="connsiteX38" fmla="*/ 1003828 w 1193793"/>
              <a:gd name="connsiteY38" fmla="*/ 498095 h 1230875"/>
              <a:gd name="connsiteX39" fmla="*/ 871322 w 1193793"/>
              <a:gd name="connsiteY39" fmla="*/ 584632 h 1230875"/>
              <a:gd name="connsiteX40" fmla="*/ 496294 w 1193793"/>
              <a:gd name="connsiteY40" fmla="*/ 584632 h 1230875"/>
              <a:gd name="connsiteX41" fmla="*/ 478859 w 1193793"/>
              <a:gd name="connsiteY41" fmla="*/ 602067 h 1230875"/>
              <a:gd name="connsiteX42" fmla="*/ 496294 w 1193793"/>
              <a:gd name="connsiteY42" fmla="*/ 619551 h 1230875"/>
              <a:gd name="connsiteX43" fmla="*/ 856297 w 1193793"/>
              <a:gd name="connsiteY43" fmla="*/ 619551 h 1230875"/>
              <a:gd name="connsiteX44" fmla="*/ 856199 w 1193793"/>
              <a:gd name="connsiteY44" fmla="*/ 719545 h 1230875"/>
              <a:gd name="connsiteX45" fmla="*/ 496297 w 1193793"/>
              <a:gd name="connsiteY45" fmla="*/ 719545 h 1230875"/>
              <a:gd name="connsiteX46" fmla="*/ 483331 w 1193793"/>
              <a:gd name="connsiteY46" fmla="*/ 724310 h 1230875"/>
              <a:gd name="connsiteX47" fmla="*/ 477880 w 1193793"/>
              <a:gd name="connsiteY47" fmla="*/ 736982 h 1230875"/>
              <a:gd name="connsiteX48" fmla="*/ 483331 w 1193793"/>
              <a:gd name="connsiteY48" fmla="*/ 749653 h 1230875"/>
              <a:gd name="connsiteX49" fmla="*/ 496297 w 1193793"/>
              <a:gd name="connsiteY49" fmla="*/ 754367 h 1230875"/>
              <a:gd name="connsiteX50" fmla="*/ 871085 w 1193793"/>
              <a:gd name="connsiteY50" fmla="*/ 754367 h 1230875"/>
              <a:gd name="connsiteX51" fmla="*/ 1003843 w 1193793"/>
              <a:gd name="connsiteY51" fmla="*/ 841298 h 1230875"/>
              <a:gd name="connsiteX52" fmla="*/ 1003843 w 1193793"/>
              <a:gd name="connsiteY52" fmla="*/ 950526 h 1230875"/>
              <a:gd name="connsiteX53" fmla="*/ 539133 w 1193793"/>
              <a:gd name="connsiteY53" fmla="*/ 950526 h 1230875"/>
              <a:gd name="connsiteX54" fmla="*/ 521698 w 1193793"/>
              <a:gd name="connsiteY54" fmla="*/ 967961 h 1230875"/>
              <a:gd name="connsiteX55" fmla="*/ 521698 w 1193793"/>
              <a:gd name="connsiteY55" fmla="*/ 1053221 h 1230875"/>
              <a:gd name="connsiteX56" fmla="*/ 403040 w 1193793"/>
              <a:gd name="connsiteY56" fmla="*/ 1195900 h 1230875"/>
              <a:gd name="connsiteX57" fmla="*/ 269791 w 1193793"/>
              <a:gd name="connsiteY57" fmla="*/ 1035984 h 1230875"/>
              <a:gd name="connsiteX58" fmla="*/ 1155402 w 1193793"/>
              <a:gd name="connsiteY58" fmla="*/ 1053272 h 1230875"/>
              <a:gd name="connsiteX59" fmla="*/ 1037628 w 1193793"/>
              <a:gd name="connsiteY59" fmla="*/ 1195950 h 1230875"/>
              <a:gd name="connsiteX60" fmla="*/ 494336 w 1193793"/>
              <a:gd name="connsiteY60" fmla="*/ 1195950 h 1230875"/>
              <a:gd name="connsiteX61" fmla="*/ 556514 w 1193793"/>
              <a:gd name="connsiteY61" fmla="*/ 1053272 h 1230875"/>
              <a:gd name="connsiteX62" fmla="*/ 556514 w 1193793"/>
              <a:gd name="connsiteY62" fmla="*/ 985447 h 1230875"/>
              <a:gd name="connsiteX63" fmla="*/ 1155403 w 1193793"/>
              <a:gd name="connsiteY63" fmla="*/ 985447 h 1230875"/>
              <a:gd name="connsiteX64" fmla="*/ 418209 w 1193793"/>
              <a:gd name="connsiteY64" fmla="*/ 412690 h 1230875"/>
              <a:gd name="connsiteX65" fmla="*/ 344098 w 1193793"/>
              <a:gd name="connsiteY65" fmla="*/ 412690 h 1230875"/>
              <a:gd name="connsiteX66" fmla="*/ 344098 w 1193793"/>
              <a:gd name="connsiteY66" fmla="*/ 412739 h 1230875"/>
              <a:gd name="connsiteX67" fmla="*/ 331672 w 1193793"/>
              <a:gd name="connsiteY67" fmla="*/ 417797 h 1230875"/>
              <a:gd name="connsiteX68" fmla="*/ 326516 w 1193793"/>
              <a:gd name="connsiteY68" fmla="*/ 430125 h 1230875"/>
              <a:gd name="connsiteX69" fmla="*/ 326516 w 1193793"/>
              <a:gd name="connsiteY69" fmla="*/ 504236 h 1230875"/>
              <a:gd name="connsiteX70" fmla="*/ 343951 w 1193793"/>
              <a:gd name="connsiteY70" fmla="*/ 521720 h 1230875"/>
              <a:gd name="connsiteX71" fmla="*/ 418062 w 1193793"/>
              <a:gd name="connsiteY71" fmla="*/ 521720 h 1230875"/>
              <a:gd name="connsiteX72" fmla="*/ 430438 w 1193793"/>
              <a:gd name="connsiteY72" fmla="*/ 516613 h 1230875"/>
              <a:gd name="connsiteX73" fmla="*/ 435546 w 1193793"/>
              <a:gd name="connsiteY73" fmla="*/ 504236 h 1230875"/>
              <a:gd name="connsiteX74" fmla="*/ 435546 w 1193793"/>
              <a:gd name="connsiteY74" fmla="*/ 430125 h 1230875"/>
              <a:gd name="connsiteX75" fmla="*/ 430488 w 1193793"/>
              <a:gd name="connsiteY75" fmla="*/ 417797 h 1230875"/>
              <a:gd name="connsiteX76" fmla="*/ 418111 w 1193793"/>
              <a:gd name="connsiteY76" fmla="*/ 412641 h 1230875"/>
              <a:gd name="connsiteX77" fmla="*/ 400774 w 1193793"/>
              <a:gd name="connsiteY77" fmla="*/ 486801 h 1230875"/>
              <a:gd name="connsiteX78" fmla="*/ 361386 w 1193793"/>
              <a:gd name="connsiteY78" fmla="*/ 486850 h 1230875"/>
              <a:gd name="connsiteX79" fmla="*/ 361386 w 1193793"/>
              <a:gd name="connsiteY79" fmla="*/ 447511 h 1230875"/>
              <a:gd name="connsiteX80" fmla="*/ 400676 w 1193793"/>
              <a:gd name="connsiteY80" fmla="*/ 447511 h 1230875"/>
              <a:gd name="connsiteX81" fmla="*/ 496398 w 1193793"/>
              <a:gd name="connsiteY81" fmla="*/ 449721 h 1230875"/>
              <a:gd name="connsiteX82" fmla="*/ 929677 w 1193793"/>
              <a:gd name="connsiteY82" fmla="*/ 449770 h 1230875"/>
              <a:gd name="connsiteX83" fmla="*/ 947112 w 1193793"/>
              <a:gd name="connsiteY83" fmla="*/ 467205 h 1230875"/>
              <a:gd name="connsiteX84" fmla="*/ 929677 w 1193793"/>
              <a:gd name="connsiteY84" fmla="*/ 484689 h 1230875"/>
              <a:gd name="connsiteX85" fmla="*/ 496298 w 1193793"/>
              <a:gd name="connsiteY85" fmla="*/ 484689 h 1230875"/>
              <a:gd name="connsiteX86" fmla="*/ 478863 w 1193793"/>
              <a:gd name="connsiteY86" fmla="*/ 467205 h 1230875"/>
              <a:gd name="connsiteX87" fmla="*/ 496298 w 1193793"/>
              <a:gd name="connsiteY87" fmla="*/ 449770 h 1230875"/>
              <a:gd name="connsiteX88" fmla="*/ 418209 w 1193793"/>
              <a:gd name="connsiteY88" fmla="*/ 547554 h 1230875"/>
              <a:gd name="connsiteX89" fmla="*/ 344098 w 1193793"/>
              <a:gd name="connsiteY89" fmla="*/ 547554 h 1230875"/>
              <a:gd name="connsiteX90" fmla="*/ 344098 w 1193793"/>
              <a:gd name="connsiteY90" fmla="*/ 547603 h 1230875"/>
              <a:gd name="connsiteX91" fmla="*/ 326663 w 1193793"/>
              <a:gd name="connsiteY91" fmla="*/ 565038 h 1230875"/>
              <a:gd name="connsiteX92" fmla="*/ 326663 w 1193793"/>
              <a:gd name="connsiteY92" fmla="*/ 639150 h 1230875"/>
              <a:gd name="connsiteX93" fmla="*/ 344098 w 1193793"/>
              <a:gd name="connsiteY93" fmla="*/ 656585 h 1230875"/>
              <a:gd name="connsiteX94" fmla="*/ 418209 w 1193793"/>
              <a:gd name="connsiteY94" fmla="*/ 656585 h 1230875"/>
              <a:gd name="connsiteX95" fmla="*/ 435644 w 1193793"/>
              <a:gd name="connsiteY95" fmla="*/ 639150 h 1230875"/>
              <a:gd name="connsiteX96" fmla="*/ 435644 w 1193793"/>
              <a:gd name="connsiteY96" fmla="*/ 565038 h 1230875"/>
              <a:gd name="connsiteX97" fmla="*/ 430537 w 1193793"/>
              <a:gd name="connsiteY97" fmla="*/ 552661 h 1230875"/>
              <a:gd name="connsiteX98" fmla="*/ 418111 w 1193793"/>
              <a:gd name="connsiteY98" fmla="*/ 547554 h 1230875"/>
              <a:gd name="connsiteX99" fmla="*/ 400774 w 1193793"/>
              <a:gd name="connsiteY99" fmla="*/ 621666 h 1230875"/>
              <a:gd name="connsiteX100" fmla="*/ 361386 w 1193793"/>
              <a:gd name="connsiteY100" fmla="*/ 621715 h 1230875"/>
              <a:gd name="connsiteX101" fmla="*/ 361386 w 1193793"/>
              <a:gd name="connsiteY101" fmla="*/ 582424 h 1230875"/>
              <a:gd name="connsiteX102" fmla="*/ 400676 w 1193793"/>
              <a:gd name="connsiteY102" fmla="*/ 582424 h 1230875"/>
              <a:gd name="connsiteX103" fmla="*/ 418209 w 1193793"/>
              <a:gd name="connsiteY103" fmla="*/ 682418 h 1230875"/>
              <a:gd name="connsiteX104" fmla="*/ 344098 w 1193793"/>
              <a:gd name="connsiteY104" fmla="*/ 682418 h 1230875"/>
              <a:gd name="connsiteX105" fmla="*/ 344098 w 1193793"/>
              <a:gd name="connsiteY105" fmla="*/ 682468 h 1230875"/>
              <a:gd name="connsiteX106" fmla="*/ 326663 w 1193793"/>
              <a:gd name="connsiteY106" fmla="*/ 699902 h 1230875"/>
              <a:gd name="connsiteX107" fmla="*/ 326663 w 1193793"/>
              <a:gd name="connsiteY107" fmla="*/ 774014 h 1230875"/>
              <a:gd name="connsiteX108" fmla="*/ 344098 w 1193793"/>
              <a:gd name="connsiteY108" fmla="*/ 791498 h 1230875"/>
              <a:gd name="connsiteX109" fmla="*/ 418209 w 1193793"/>
              <a:gd name="connsiteY109" fmla="*/ 791498 h 1230875"/>
              <a:gd name="connsiteX110" fmla="*/ 430537 w 1193793"/>
              <a:gd name="connsiteY110" fmla="*/ 786341 h 1230875"/>
              <a:gd name="connsiteX111" fmla="*/ 435644 w 1193793"/>
              <a:gd name="connsiteY111" fmla="*/ 774014 h 1230875"/>
              <a:gd name="connsiteX112" fmla="*/ 435644 w 1193793"/>
              <a:gd name="connsiteY112" fmla="*/ 699902 h 1230875"/>
              <a:gd name="connsiteX113" fmla="*/ 430488 w 1193793"/>
              <a:gd name="connsiteY113" fmla="*/ 687575 h 1230875"/>
              <a:gd name="connsiteX114" fmla="*/ 418111 w 1193793"/>
              <a:gd name="connsiteY114" fmla="*/ 682468 h 1230875"/>
              <a:gd name="connsiteX115" fmla="*/ 400774 w 1193793"/>
              <a:gd name="connsiteY115" fmla="*/ 756530 h 1230875"/>
              <a:gd name="connsiteX116" fmla="*/ 361386 w 1193793"/>
              <a:gd name="connsiteY116" fmla="*/ 756579 h 1230875"/>
              <a:gd name="connsiteX117" fmla="*/ 361386 w 1193793"/>
              <a:gd name="connsiteY117" fmla="*/ 717337 h 1230875"/>
              <a:gd name="connsiteX118" fmla="*/ 400676 w 1193793"/>
              <a:gd name="connsiteY118" fmla="*/ 717337 h 1230875"/>
              <a:gd name="connsiteX119" fmla="*/ 418209 w 1193793"/>
              <a:gd name="connsiteY119" fmla="*/ 817283 h 1230875"/>
              <a:gd name="connsiteX120" fmla="*/ 344098 w 1193793"/>
              <a:gd name="connsiteY120" fmla="*/ 817283 h 1230875"/>
              <a:gd name="connsiteX121" fmla="*/ 344098 w 1193793"/>
              <a:gd name="connsiteY121" fmla="*/ 817332 h 1230875"/>
              <a:gd name="connsiteX122" fmla="*/ 326663 w 1193793"/>
              <a:gd name="connsiteY122" fmla="*/ 834767 h 1230875"/>
              <a:gd name="connsiteX123" fmla="*/ 326663 w 1193793"/>
              <a:gd name="connsiteY123" fmla="*/ 908878 h 1230875"/>
              <a:gd name="connsiteX124" fmla="*/ 343951 w 1193793"/>
              <a:gd name="connsiteY124" fmla="*/ 926460 h 1230875"/>
              <a:gd name="connsiteX125" fmla="*/ 418062 w 1193793"/>
              <a:gd name="connsiteY125" fmla="*/ 926460 h 1230875"/>
              <a:gd name="connsiteX126" fmla="*/ 430390 w 1193793"/>
              <a:gd name="connsiteY126" fmla="*/ 921353 h 1230875"/>
              <a:gd name="connsiteX127" fmla="*/ 435497 w 1193793"/>
              <a:gd name="connsiteY127" fmla="*/ 909025 h 1230875"/>
              <a:gd name="connsiteX128" fmla="*/ 435497 w 1193793"/>
              <a:gd name="connsiteY128" fmla="*/ 834914 h 1230875"/>
              <a:gd name="connsiteX129" fmla="*/ 430439 w 1193793"/>
              <a:gd name="connsiteY129" fmla="*/ 822537 h 1230875"/>
              <a:gd name="connsiteX130" fmla="*/ 418111 w 1193793"/>
              <a:gd name="connsiteY130" fmla="*/ 817380 h 1230875"/>
              <a:gd name="connsiteX131" fmla="*/ 400774 w 1193793"/>
              <a:gd name="connsiteY131" fmla="*/ 891394 h 1230875"/>
              <a:gd name="connsiteX132" fmla="*/ 361386 w 1193793"/>
              <a:gd name="connsiteY132" fmla="*/ 891443 h 1230875"/>
              <a:gd name="connsiteX133" fmla="*/ 361386 w 1193793"/>
              <a:gd name="connsiteY133" fmla="*/ 852349 h 1230875"/>
              <a:gd name="connsiteX134" fmla="*/ 400676 w 1193793"/>
              <a:gd name="connsiteY134" fmla="*/ 852349 h 1230875"/>
              <a:gd name="connsiteX135" fmla="*/ 478963 w 1193793"/>
              <a:gd name="connsiteY135" fmla="*/ 871749 h 1230875"/>
              <a:gd name="connsiteX136" fmla="*/ 478963 w 1193793"/>
              <a:gd name="connsiteY136" fmla="*/ 871798 h 1230875"/>
              <a:gd name="connsiteX137" fmla="*/ 496300 w 1193793"/>
              <a:gd name="connsiteY137" fmla="*/ 854461 h 1230875"/>
              <a:gd name="connsiteX138" fmla="*/ 929679 w 1193793"/>
              <a:gd name="connsiteY138" fmla="*/ 854461 h 1230875"/>
              <a:gd name="connsiteX139" fmla="*/ 947114 w 1193793"/>
              <a:gd name="connsiteY139" fmla="*/ 871896 h 1230875"/>
              <a:gd name="connsiteX140" fmla="*/ 929679 w 1193793"/>
              <a:gd name="connsiteY140" fmla="*/ 889331 h 1230875"/>
              <a:gd name="connsiteX141" fmla="*/ 496300 w 1193793"/>
              <a:gd name="connsiteY141" fmla="*/ 889331 h 1230875"/>
              <a:gd name="connsiteX142" fmla="*/ 478865 w 1193793"/>
              <a:gd name="connsiteY142" fmla="*/ 871896 h 1230875"/>
              <a:gd name="connsiteX143" fmla="*/ 326516 w 1193793"/>
              <a:gd name="connsiteY143" fmla="*/ 207002 h 1230875"/>
              <a:gd name="connsiteX144" fmla="*/ 343951 w 1193793"/>
              <a:gd name="connsiteY144" fmla="*/ 189567 h 1230875"/>
              <a:gd name="connsiteX145" fmla="*/ 513485 w 1193793"/>
              <a:gd name="connsiteY145" fmla="*/ 189567 h 1230875"/>
              <a:gd name="connsiteX146" fmla="*/ 530479 w 1193793"/>
              <a:gd name="connsiteY146" fmla="*/ 207002 h 1230875"/>
              <a:gd name="connsiteX147" fmla="*/ 513485 w 1193793"/>
              <a:gd name="connsiteY147" fmla="*/ 224437 h 1230875"/>
              <a:gd name="connsiteX148" fmla="*/ 343951 w 1193793"/>
              <a:gd name="connsiteY148" fmla="*/ 224437 h 1230875"/>
              <a:gd name="connsiteX149" fmla="*/ 326516 w 1193793"/>
              <a:gd name="connsiteY149" fmla="*/ 207002 h 1230875"/>
              <a:gd name="connsiteX150" fmla="*/ 326516 w 1193793"/>
              <a:gd name="connsiteY150" fmla="*/ 278068 h 1230875"/>
              <a:gd name="connsiteX151" fmla="*/ 343951 w 1193793"/>
              <a:gd name="connsiteY151" fmla="*/ 260633 h 1230875"/>
              <a:gd name="connsiteX152" fmla="*/ 684113 w 1193793"/>
              <a:gd name="connsiteY152" fmla="*/ 260633 h 1230875"/>
              <a:gd name="connsiteX153" fmla="*/ 696735 w 1193793"/>
              <a:gd name="connsiteY153" fmla="*/ 265593 h 1230875"/>
              <a:gd name="connsiteX154" fmla="*/ 702040 w 1193793"/>
              <a:gd name="connsiteY154" fmla="*/ 278068 h 1230875"/>
              <a:gd name="connsiteX155" fmla="*/ 696735 w 1193793"/>
              <a:gd name="connsiteY155" fmla="*/ 290592 h 1230875"/>
              <a:gd name="connsiteX156" fmla="*/ 684113 w 1193793"/>
              <a:gd name="connsiteY156" fmla="*/ 295503 h 1230875"/>
              <a:gd name="connsiteX157" fmla="*/ 343951 w 1193793"/>
              <a:gd name="connsiteY157" fmla="*/ 295503 h 1230875"/>
              <a:gd name="connsiteX158" fmla="*/ 326516 w 1193793"/>
              <a:gd name="connsiteY158" fmla="*/ 278068 h 1230875"/>
              <a:gd name="connsiteX159" fmla="*/ 326516 w 1193793"/>
              <a:gd name="connsiteY159" fmla="*/ 349135 h 1230875"/>
              <a:gd name="connsiteX160" fmla="*/ 343951 w 1193793"/>
              <a:gd name="connsiteY160" fmla="*/ 331700 h 1230875"/>
              <a:gd name="connsiteX161" fmla="*/ 788029 w 1193793"/>
              <a:gd name="connsiteY161" fmla="*/ 331700 h 1230875"/>
              <a:gd name="connsiteX162" fmla="*/ 804974 w 1193793"/>
              <a:gd name="connsiteY162" fmla="*/ 349135 h 1230875"/>
              <a:gd name="connsiteX163" fmla="*/ 788029 w 1193793"/>
              <a:gd name="connsiteY163" fmla="*/ 366570 h 1230875"/>
              <a:gd name="connsiteX164" fmla="*/ 343951 w 1193793"/>
              <a:gd name="connsiteY164" fmla="*/ 366570 h 1230875"/>
              <a:gd name="connsiteX165" fmla="*/ 326516 w 1193793"/>
              <a:gd name="connsiteY165" fmla="*/ 349135 h 1230875"/>
              <a:gd name="connsiteX166" fmla="*/ 998090 w 1193793"/>
              <a:gd name="connsiteY166" fmla="*/ 693710 h 1230875"/>
              <a:gd name="connsiteX167" fmla="*/ 1082615 w 1193793"/>
              <a:gd name="connsiteY167" fmla="*/ 608695 h 1230875"/>
              <a:gd name="connsiteX168" fmla="*/ 1107269 w 1193793"/>
              <a:gd name="connsiteY168" fmla="*/ 608646 h 1230875"/>
              <a:gd name="connsiteX169" fmla="*/ 1107367 w 1193793"/>
              <a:gd name="connsiteY169" fmla="*/ 633301 h 1230875"/>
              <a:gd name="connsiteX170" fmla="*/ 1010565 w 1193793"/>
              <a:gd name="connsiteY170" fmla="*/ 730692 h 1230875"/>
              <a:gd name="connsiteX171" fmla="*/ 1010516 w 1193793"/>
              <a:gd name="connsiteY171" fmla="*/ 730692 h 1230875"/>
              <a:gd name="connsiteX172" fmla="*/ 998188 w 1193793"/>
              <a:gd name="connsiteY172" fmla="*/ 735850 h 1230875"/>
              <a:gd name="connsiteX173" fmla="*/ 985862 w 1193793"/>
              <a:gd name="connsiteY173" fmla="*/ 730742 h 1230875"/>
              <a:gd name="connsiteX174" fmla="*/ 935275 w 1193793"/>
              <a:gd name="connsiteY174" fmla="*/ 680253 h 1230875"/>
              <a:gd name="connsiteX175" fmla="*/ 935275 w 1193793"/>
              <a:gd name="connsiteY175" fmla="*/ 655599 h 1230875"/>
              <a:gd name="connsiteX176" fmla="*/ 959930 w 1193793"/>
              <a:gd name="connsiteY176" fmla="*/ 655599 h 123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193793" h="1230875">
                <a:moveTo>
                  <a:pt x="1172772" y="950575"/>
                </a:moveTo>
                <a:lnTo>
                  <a:pt x="1038693" y="950575"/>
                </a:lnTo>
                <a:lnTo>
                  <a:pt x="1038693" y="841347"/>
                </a:lnTo>
                <a:cubicBezTo>
                  <a:pt x="1126753" y="832409"/>
                  <a:pt x="1193794" y="758247"/>
                  <a:pt x="1193794" y="669751"/>
                </a:cubicBezTo>
                <a:cubicBezTo>
                  <a:pt x="1193794" y="581200"/>
                  <a:pt x="1126755" y="507044"/>
                  <a:pt x="1038693" y="498105"/>
                </a:cubicBezTo>
                <a:lnTo>
                  <a:pt x="1038693" y="177594"/>
                </a:lnTo>
                <a:cubicBezTo>
                  <a:pt x="1038693" y="79661"/>
                  <a:pt x="970230" y="0"/>
                  <a:pt x="885994" y="0"/>
                </a:cubicBezTo>
                <a:lnTo>
                  <a:pt x="134908" y="0"/>
                </a:lnTo>
                <a:cubicBezTo>
                  <a:pt x="60501" y="0"/>
                  <a:pt x="0" y="70232"/>
                  <a:pt x="0" y="156521"/>
                </a:cubicBezTo>
                <a:lnTo>
                  <a:pt x="0" y="304405"/>
                </a:lnTo>
                <a:cubicBezTo>
                  <a:pt x="0" y="309071"/>
                  <a:pt x="1817" y="313491"/>
                  <a:pt x="5108" y="316733"/>
                </a:cubicBezTo>
                <a:cubicBezTo>
                  <a:pt x="8349" y="320023"/>
                  <a:pt x="12770" y="321889"/>
                  <a:pt x="17435" y="321889"/>
                </a:cubicBezTo>
                <a:lnTo>
                  <a:pt x="234910" y="322036"/>
                </a:lnTo>
                <a:lnTo>
                  <a:pt x="234910" y="1035994"/>
                </a:lnTo>
                <a:cubicBezTo>
                  <a:pt x="234910" y="1143503"/>
                  <a:pt x="310348" y="1230875"/>
                  <a:pt x="403024" y="1230875"/>
                </a:cubicBezTo>
                <a:lnTo>
                  <a:pt x="1037570" y="1230875"/>
                </a:lnTo>
                <a:cubicBezTo>
                  <a:pt x="1121751" y="1230875"/>
                  <a:pt x="1190270" y="1151214"/>
                  <a:pt x="1190270" y="1053332"/>
                </a:cubicBezTo>
                <a:lnTo>
                  <a:pt x="1190270" y="968022"/>
                </a:lnTo>
                <a:cubicBezTo>
                  <a:pt x="1190270" y="963406"/>
                  <a:pt x="1188453" y="958936"/>
                  <a:pt x="1185162" y="955695"/>
                </a:cubicBezTo>
                <a:cubicBezTo>
                  <a:pt x="1181871" y="952405"/>
                  <a:pt x="1177451" y="950587"/>
                  <a:pt x="1172786" y="950587"/>
                </a:cubicBezTo>
                <a:close/>
                <a:moveTo>
                  <a:pt x="1158872" y="669695"/>
                </a:moveTo>
                <a:cubicBezTo>
                  <a:pt x="1158872" y="725340"/>
                  <a:pt x="1125328" y="775534"/>
                  <a:pt x="1073907" y="796845"/>
                </a:cubicBezTo>
                <a:cubicBezTo>
                  <a:pt x="1022435" y="818160"/>
                  <a:pt x="963254" y="806373"/>
                  <a:pt x="923860" y="767033"/>
                </a:cubicBezTo>
                <a:cubicBezTo>
                  <a:pt x="884521" y="727645"/>
                  <a:pt x="872733" y="668464"/>
                  <a:pt x="894048" y="616987"/>
                </a:cubicBezTo>
                <a:cubicBezTo>
                  <a:pt x="915363" y="565566"/>
                  <a:pt x="965557" y="532022"/>
                  <a:pt x="1021199" y="532022"/>
                </a:cubicBezTo>
                <a:cubicBezTo>
                  <a:pt x="1097178" y="532120"/>
                  <a:pt x="1158760" y="593707"/>
                  <a:pt x="1158861" y="669683"/>
                </a:cubicBezTo>
                <a:close/>
                <a:moveTo>
                  <a:pt x="34871" y="286910"/>
                </a:moveTo>
                <a:lnTo>
                  <a:pt x="34871" y="156515"/>
                </a:lnTo>
                <a:cubicBezTo>
                  <a:pt x="34871" y="89476"/>
                  <a:pt x="79761" y="34910"/>
                  <a:pt x="134866" y="34910"/>
                </a:cubicBezTo>
                <a:cubicBezTo>
                  <a:pt x="188940" y="34910"/>
                  <a:pt x="233780" y="89525"/>
                  <a:pt x="234860" y="156662"/>
                </a:cubicBezTo>
                <a:lnTo>
                  <a:pt x="234909" y="287057"/>
                </a:lnTo>
                <a:close/>
                <a:moveTo>
                  <a:pt x="269785" y="1035984"/>
                </a:moveTo>
                <a:lnTo>
                  <a:pt x="269785" y="156264"/>
                </a:lnTo>
                <a:cubicBezTo>
                  <a:pt x="269638" y="116481"/>
                  <a:pt x="255886" y="77927"/>
                  <a:pt x="230789" y="47085"/>
                </a:cubicBezTo>
                <a:cubicBezTo>
                  <a:pt x="227154" y="42812"/>
                  <a:pt x="223323" y="38735"/>
                  <a:pt x="219247" y="34905"/>
                </a:cubicBezTo>
                <a:lnTo>
                  <a:pt x="886006" y="34905"/>
                </a:lnTo>
                <a:cubicBezTo>
                  <a:pt x="950983" y="34905"/>
                  <a:pt x="1003779" y="98899"/>
                  <a:pt x="1003779" y="177582"/>
                </a:cubicBezTo>
                <a:lnTo>
                  <a:pt x="1003779" y="498144"/>
                </a:lnTo>
                <a:lnTo>
                  <a:pt x="1003828" y="498095"/>
                </a:lnTo>
                <a:cubicBezTo>
                  <a:pt x="948232" y="503842"/>
                  <a:pt x="898873" y="536059"/>
                  <a:pt x="871322" y="584632"/>
                </a:cubicBezTo>
                <a:lnTo>
                  <a:pt x="496294" y="584632"/>
                </a:lnTo>
                <a:cubicBezTo>
                  <a:pt x="486668" y="584632"/>
                  <a:pt x="478859" y="592441"/>
                  <a:pt x="478859" y="602067"/>
                </a:cubicBezTo>
                <a:cubicBezTo>
                  <a:pt x="478859" y="611743"/>
                  <a:pt x="486668" y="619551"/>
                  <a:pt x="496294" y="619551"/>
                </a:cubicBezTo>
                <a:lnTo>
                  <a:pt x="856297" y="619551"/>
                </a:lnTo>
                <a:cubicBezTo>
                  <a:pt x="846328" y="652112"/>
                  <a:pt x="846328" y="686935"/>
                  <a:pt x="856199" y="719545"/>
                </a:cubicBezTo>
                <a:lnTo>
                  <a:pt x="496297" y="719545"/>
                </a:lnTo>
                <a:cubicBezTo>
                  <a:pt x="491533" y="719300"/>
                  <a:pt x="486818" y="721019"/>
                  <a:pt x="483331" y="724310"/>
                </a:cubicBezTo>
                <a:cubicBezTo>
                  <a:pt x="479845" y="727601"/>
                  <a:pt x="477880" y="732169"/>
                  <a:pt x="477880" y="736982"/>
                </a:cubicBezTo>
                <a:cubicBezTo>
                  <a:pt x="477880" y="741745"/>
                  <a:pt x="479845" y="746361"/>
                  <a:pt x="483331" y="749653"/>
                </a:cubicBezTo>
                <a:cubicBezTo>
                  <a:pt x="486819" y="752943"/>
                  <a:pt x="491534" y="754662"/>
                  <a:pt x="496297" y="754367"/>
                </a:cubicBezTo>
                <a:lnTo>
                  <a:pt x="871085" y="754367"/>
                </a:lnTo>
                <a:cubicBezTo>
                  <a:pt x="898638" y="803137"/>
                  <a:pt x="948095" y="835551"/>
                  <a:pt x="1003843" y="841298"/>
                </a:cubicBezTo>
                <a:lnTo>
                  <a:pt x="1003843" y="950526"/>
                </a:lnTo>
                <a:lnTo>
                  <a:pt x="539133" y="950526"/>
                </a:lnTo>
                <a:cubicBezTo>
                  <a:pt x="529507" y="950526"/>
                  <a:pt x="521698" y="958334"/>
                  <a:pt x="521698" y="967961"/>
                </a:cubicBezTo>
                <a:lnTo>
                  <a:pt x="521698" y="1053221"/>
                </a:lnTo>
                <a:cubicBezTo>
                  <a:pt x="521698" y="1131901"/>
                  <a:pt x="468459" y="1195900"/>
                  <a:pt x="403040" y="1195900"/>
                </a:cubicBezTo>
                <a:cubicBezTo>
                  <a:pt x="329566" y="1195949"/>
                  <a:pt x="269791" y="1124195"/>
                  <a:pt x="269791" y="1035984"/>
                </a:cubicBezTo>
                <a:close/>
                <a:moveTo>
                  <a:pt x="1155402" y="1053272"/>
                </a:moveTo>
                <a:cubicBezTo>
                  <a:pt x="1155402" y="1131951"/>
                  <a:pt x="1102557" y="1195950"/>
                  <a:pt x="1037628" y="1195950"/>
                </a:cubicBezTo>
                <a:lnTo>
                  <a:pt x="494336" y="1195950"/>
                </a:lnTo>
                <a:cubicBezTo>
                  <a:pt x="534707" y="1159656"/>
                  <a:pt x="557398" y="1107596"/>
                  <a:pt x="556514" y="1053272"/>
                </a:cubicBezTo>
                <a:lnTo>
                  <a:pt x="556514" y="985447"/>
                </a:lnTo>
                <a:lnTo>
                  <a:pt x="1155403" y="985447"/>
                </a:lnTo>
                <a:close/>
                <a:moveTo>
                  <a:pt x="418209" y="412690"/>
                </a:moveTo>
                <a:lnTo>
                  <a:pt x="344098" y="412690"/>
                </a:lnTo>
                <a:lnTo>
                  <a:pt x="344098" y="412739"/>
                </a:lnTo>
                <a:cubicBezTo>
                  <a:pt x="339432" y="412690"/>
                  <a:pt x="334962" y="414507"/>
                  <a:pt x="331672" y="417797"/>
                </a:cubicBezTo>
                <a:cubicBezTo>
                  <a:pt x="328382" y="421040"/>
                  <a:pt x="326516" y="425508"/>
                  <a:pt x="326516" y="430125"/>
                </a:cubicBezTo>
                <a:lnTo>
                  <a:pt x="326516" y="504236"/>
                </a:lnTo>
                <a:cubicBezTo>
                  <a:pt x="326516" y="513911"/>
                  <a:pt x="334325" y="521720"/>
                  <a:pt x="343951" y="521720"/>
                </a:cubicBezTo>
                <a:lnTo>
                  <a:pt x="418062" y="521720"/>
                </a:lnTo>
                <a:cubicBezTo>
                  <a:pt x="422679" y="521720"/>
                  <a:pt x="427148" y="519904"/>
                  <a:pt x="430438" y="516613"/>
                </a:cubicBezTo>
                <a:cubicBezTo>
                  <a:pt x="433730" y="513322"/>
                  <a:pt x="435546" y="508902"/>
                  <a:pt x="435546" y="504236"/>
                </a:cubicBezTo>
                <a:lnTo>
                  <a:pt x="435546" y="430125"/>
                </a:lnTo>
                <a:cubicBezTo>
                  <a:pt x="435546" y="425508"/>
                  <a:pt x="433730" y="421087"/>
                  <a:pt x="430488" y="417797"/>
                </a:cubicBezTo>
                <a:cubicBezTo>
                  <a:pt x="427197" y="414507"/>
                  <a:pt x="422777" y="412641"/>
                  <a:pt x="418111" y="412641"/>
                </a:cubicBezTo>
                <a:close/>
                <a:moveTo>
                  <a:pt x="400774" y="486801"/>
                </a:moveTo>
                <a:lnTo>
                  <a:pt x="361386" y="486850"/>
                </a:lnTo>
                <a:lnTo>
                  <a:pt x="361386" y="447511"/>
                </a:lnTo>
                <a:lnTo>
                  <a:pt x="400676" y="447511"/>
                </a:lnTo>
                <a:close/>
                <a:moveTo>
                  <a:pt x="496398" y="449721"/>
                </a:moveTo>
                <a:lnTo>
                  <a:pt x="929677" y="449770"/>
                </a:lnTo>
                <a:cubicBezTo>
                  <a:pt x="939302" y="449770"/>
                  <a:pt x="947112" y="457579"/>
                  <a:pt x="947112" y="467205"/>
                </a:cubicBezTo>
                <a:cubicBezTo>
                  <a:pt x="947112" y="476880"/>
                  <a:pt x="939302" y="484689"/>
                  <a:pt x="929677" y="484689"/>
                </a:cubicBezTo>
                <a:lnTo>
                  <a:pt x="496298" y="484689"/>
                </a:lnTo>
                <a:cubicBezTo>
                  <a:pt x="486672" y="484689"/>
                  <a:pt x="478863" y="476880"/>
                  <a:pt x="478863" y="467205"/>
                </a:cubicBezTo>
                <a:cubicBezTo>
                  <a:pt x="478863" y="457579"/>
                  <a:pt x="486672" y="449770"/>
                  <a:pt x="496298" y="449770"/>
                </a:cubicBezTo>
                <a:close/>
                <a:moveTo>
                  <a:pt x="418209" y="547554"/>
                </a:moveTo>
                <a:lnTo>
                  <a:pt x="344098" y="547554"/>
                </a:lnTo>
                <a:lnTo>
                  <a:pt x="344098" y="547603"/>
                </a:lnTo>
                <a:cubicBezTo>
                  <a:pt x="334472" y="547603"/>
                  <a:pt x="326663" y="555412"/>
                  <a:pt x="326663" y="565038"/>
                </a:cubicBezTo>
                <a:lnTo>
                  <a:pt x="326663" y="639150"/>
                </a:lnTo>
                <a:cubicBezTo>
                  <a:pt x="326663" y="648776"/>
                  <a:pt x="334472" y="656585"/>
                  <a:pt x="344098" y="656585"/>
                </a:cubicBezTo>
                <a:lnTo>
                  <a:pt x="418209" y="656585"/>
                </a:lnTo>
                <a:cubicBezTo>
                  <a:pt x="427835" y="656585"/>
                  <a:pt x="435644" y="648776"/>
                  <a:pt x="435644" y="639150"/>
                </a:cubicBezTo>
                <a:lnTo>
                  <a:pt x="435644" y="565038"/>
                </a:lnTo>
                <a:cubicBezTo>
                  <a:pt x="435644" y="560421"/>
                  <a:pt x="433828" y="555952"/>
                  <a:pt x="430537" y="552661"/>
                </a:cubicBezTo>
                <a:cubicBezTo>
                  <a:pt x="427246" y="549371"/>
                  <a:pt x="422777" y="547554"/>
                  <a:pt x="418111" y="547554"/>
                </a:cubicBezTo>
                <a:close/>
                <a:moveTo>
                  <a:pt x="400774" y="621666"/>
                </a:moveTo>
                <a:lnTo>
                  <a:pt x="361386" y="621715"/>
                </a:lnTo>
                <a:lnTo>
                  <a:pt x="361386" y="582424"/>
                </a:lnTo>
                <a:lnTo>
                  <a:pt x="400676" y="582424"/>
                </a:lnTo>
                <a:close/>
                <a:moveTo>
                  <a:pt x="418209" y="682418"/>
                </a:moveTo>
                <a:lnTo>
                  <a:pt x="344098" y="682418"/>
                </a:lnTo>
                <a:lnTo>
                  <a:pt x="344098" y="682468"/>
                </a:lnTo>
                <a:cubicBezTo>
                  <a:pt x="334472" y="682468"/>
                  <a:pt x="326663" y="690277"/>
                  <a:pt x="326663" y="699902"/>
                </a:cubicBezTo>
                <a:lnTo>
                  <a:pt x="326663" y="774014"/>
                </a:lnTo>
                <a:cubicBezTo>
                  <a:pt x="326663" y="783689"/>
                  <a:pt x="334472" y="791498"/>
                  <a:pt x="344098" y="791498"/>
                </a:cubicBezTo>
                <a:lnTo>
                  <a:pt x="418209" y="791498"/>
                </a:lnTo>
                <a:cubicBezTo>
                  <a:pt x="422826" y="791498"/>
                  <a:pt x="427296" y="789632"/>
                  <a:pt x="430537" y="786341"/>
                </a:cubicBezTo>
                <a:cubicBezTo>
                  <a:pt x="433828" y="783099"/>
                  <a:pt x="435644" y="778680"/>
                  <a:pt x="435644" y="774014"/>
                </a:cubicBezTo>
                <a:lnTo>
                  <a:pt x="435644" y="699902"/>
                </a:lnTo>
                <a:cubicBezTo>
                  <a:pt x="435644" y="695286"/>
                  <a:pt x="433779" y="690816"/>
                  <a:pt x="430488" y="687575"/>
                </a:cubicBezTo>
                <a:cubicBezTo>
                  <a:pt x="427247" y="684284"/>
                  <a:pt x="422777" y="682468"/>
                  <a:pt x="418111" y="682468"/>
                </a:cubicBezTo>
                <a:close/>
                <a:moveTo>
                  <a:pt x="400774" y="756530"/>
                </a:moveTo>
                <a:lnTo>
                  <a:pt x="361386" y="756579"/>
                </a:lnTo>
                <a:lnTo>
                  <a:pt x="361386" y="717337"/>
                </a:lnTo>
                <a:lnTo>
                  <a:pt x="400676" y="717337"/>
                </a:lnTo>
                <a:close/>
                <a:moveTo>
                  <a:pt x="418209" y="817283"/>
                </a:moveTo>
                <a:lnTo>
                  <a:pt x="344098" y="817283"/>
                </a:lnTo>
                <a:lnTo>
                  <a:pt x="344098" y="817332"/>
                </a:lnTo>
                <a:cubicBezTo>
                  <a:pt x="334472" y="817332"/>
                  <a:pt x="326663" y="825141"/>
                  <a:pt x="326663" y="834767"/>
                </a:cubicBezTo>
                <a:lnTo>
                  <a:pt x="326663" y="908878"/>
                </a:lnTo>
                <a:cubicBezTo>
                  <a:pt x="326614" y="918504"/>
                  <a:pt x="334325" y="926362"/>
                  <a:pt x="343951" y="926460"/>
                </a:cubicBezTo>
                <a:lnTo>
                  <a:pt x="418062" y="926460"/>
                </a:lnTo>
                <a:cubicBezTo>
                  <a:pt x="422679" y="926460"/>
                  <a:pt x="427149" y="924595"/>
                  <a:pt x="430390" y="921353"/>
                </a:cubicBezTo>
                <a:cubicBezTo>
                  <a:pt x="433681" y="918062"/>
                  <a:pt x="435497" y="913642"/>
                  <a:pt x="435497" y="909025"/>
                </a:cubicBezTo>
                <a:lnTo>
                  <a:pt x="435497" y="834914"/>
                </a:lnTo>
                <a:cubicBezTo>
                  <a:pt x="435546" y="830248"/>
                  <a:pt x="433730" y="825827"/>
                  <a:pt x="430439" y="822537"/>
                </a:cubicBezTo>
                <a:cubicBezTo>
                  <a:pt x="427198" y="819247"/>
                  <a:pt x="422728" y="817380"/>
                  <a:pt x="418111" y="817380"/>
                </a:cubicBezTo>
                <a:close/>
                <a:moveTo>
                  <a:pt x="400774" y="891394"/>
                </a:moveTo>
                <a:lnTo>
                  <a:pt x="361386" y="891443"/>
                </a:lnTo>
                <a:lnTo>
                  <a:pt x="361386" y="852349"/>
                </a:lnTo>
                <a:lnTo>
                  <a:pt x="400676" y="852349"/>
                </a:lnTo>
                <a:close/>
                <a:moveTo>
                  <a:pt x="478963" y="871749"/>
                </a:moveTo>
                <a:lnTo>
                  <a:pt x="478963" y="871798"/>
                </a:lnTo>
                <a:cubicBezTo>
                  <a:pt x="479012" y="862270"/>
                  <a:pt x="486772" y="854510"/>
                  <a:pt x="496300" y="854461"/>
                </a:cubicBezTo>
                <a:lnTo>
                  <a:pt x="929679" y="854461"/>
                </a:lnTo>
                <a:cubicBezTo>
                  <a:pt x="939305" y="854461"/>
                  <a:pt x="947114" y="862270"/>
                  <a:pt x="947114" y="871896"/>
                </a:cubicBezTo>
                <a:cubicBezTo>
                  <a:pt x="947114" y="881522"/>
                  <a:pt x="939305" y="889331"/>
                  <a:pt x="929679" y="889331"/>
                </a:cubicBezTo>
                <a:lnTo>
                  <a:pt x="496300" y="889331"/>
                </a:lnTo>
                <a:cubicBezTo>
                  <a:pt x="486674" y="889331"/>
                  <a:pt x="478865" y="881522"/>
                  <a:pt x="478865" y="871896"/>
                </a:cubicBezTo>
                <a:close/>
                <a:moveTo>
                  <a:pt x="326516" y="207002"/>
                </a:moveTo>
                <a:cubicBezTo>
                  <a:pt x="326516" y="197376"/>
                  <a:pt x="334325" y="189567"/>
                  <a:pt x="343951" y="189567"/>
                </a:cubicBezTo>
                <a:lnTo>
                  <a:pt x="513485" y="189567"/>
                </a:lnTo>
                <a:cubicBezTo>
                  <a:pt x="522964" y="189861"/>
                  <a:pt x="530479" y="197572"/>
                  <a:pt x="530479" y="207002"/>
                </a:cubicBezTo>
                <a:cubicBezTo>
                  <a:pt x="530479" y="216481"/>
                  <a:pt x="522964" y="224192"/>
                  <a:pt x="513485" y="224437"/>
                </a:cubicBezTo>
                <a:lnTo>
                  <a:pt x="343951" y="224437"/>
                </a:lnTo>
                <a:cubicBezTo>
                  <a:pt x="334325" y="224437"/>
                  <a:pt x="326516" y="216628"/>
                  <a:pt x="326516" y="207002"/>
                </a:cubicBezTo>
                <a:close/>
                <a:moveTo>
                  <a:pt x="326516" y="278068"/>
                </a:moveTo>
                <a:cubicBezTo>
                  <a:pt x="326516" y="268442"/>
                  <a:pt x="334325" y="260633"/>
                  <a:pt x="343951" y="260633"/>
                </a:cubicBezTo>
                <a:lnTo>
                  <a:pt x="684113" y="260633"/>
                </a:lnTo>
                <a:cubicBezTo>
                  <a:pt x="688779" y="260535"/>
                  <a:pt x="693347" y="262303"/>
                  <a:pt x="696735" y="265593"/>
                </a:cubicBezTo>
                <a:cubicBezTo>
                  <a:pt x="700124" y="268884"/>
                  <a:pt x="702040" y="273353"/>
                  <a:pt x="702040" y="278068"/>
                </a:cubicBezTo>
                <a:cubicBezTo>
                  <a:pt x="702040" y="282783"/>
                  <a:pt x="700124" y="287302"/>
                  <a:pt x="696735" y="290592"/>
                </a:cubicBezTo>
                <a:cubicBezTo>
                  <a:pt x="693347" y="293883"/>
                  <a:pt x="688779" y="295650"/>
                  <a:pt x="684113" y="295503"/>
                </a:cubicBezTo>
                <a:lnTo>
                  <a:pt x="343951" y="295503"/>
                </a:lnTo>
                <a:cubicBezTo>
                  <a:pt x="334325" y="295503"/>
                  <a:pt x="326516" y="287695"/>
                  <a:pt x="326516" y="278068"/>
                </a:cubicBezTo>
                <a:close/>
                <a:moveTo>
                  <a:pt x="326516" y="349135"/>
                </a:moveTo>
                <a:cubicBezTo>
                  <a:pt x="326516" y="339509"/>
                  <a:pt x="334325" y="331700"/>
                  <a:pt x="343951" y="331700"/>
                </a:cubicBezTo>
                <a:lnTo>
                  <a:pt x="788029" y="331700"/>
                </a:lnTo>
                <a:cubicBezTo>
                  <a:pt x="797459" y="331945"/>
                  <a:pt x="804974" y="339705"/>
                  <a:pt x="804974" y="349135"/>
                </a:cubicBezTo>
                <a:cubicBezTo>
                  <a:pt x="804974" y="358564"/>
                  <a:pt x="797459" y="366324"/>
                  <a:pt x="788029" y="366570"/>
                </a:cubicBezTo>
                <a:lnTo>
                  <a:pt x="343951" y="366570"/>
                </a:lnTo>
                <a:cubicBezTo>
                  <a:pt x="334325" y="366570"/>
                  <a:pt x="326516" y="358761"/>
                  <a:pt x="326516" y="349135"/>
                </a:cubicBezTo>
                <a:close/>
                <a:moveTo>
                  <a:pt x="998090" y="693710"/>
                </a:moveTo>
                <a:lnTo>
                  <a:pt x="1082615" y="608695"/>
                </a:lnTo>
                <a:cubicBezTo>
                  <a:pt x="1089393" y="601868"/>
                  <a:pt x="1100443" y="601868"/>
                  <a:pt x="1107269" y="608646"/>
                </a:cubicBezTo>
                <a:cubicBezTo>
                  <a:pt x="1114096" y="615424"/>
                  <a:pt x="1114145" y="626475"/>
                  <a:pt x="1107367" y="633301"/>
                </a:cubicBezTo>
                <a:lnTo>
                  <a:pt x="1010565" y="730692"/>
                </a:lnTo>
                <a:lnTo>
                  <a:pt x="1010516" y="730692"/>
                </a:lnTo>
                <a:cubicBezTo>
                  <a:pt x="1007275" y="733983"/>
                  <a:pt x="1002805" y="735850"/>
                  <a:pt x="998188" y="735850"/>
                </a:cubicBezTo>
                <a:cubicBezTo>
                  <a:pt x="993571" y="735850"/>
                  <a:pt x="989152" y="734032"/>
                  <a:pt x="985862" y="730742"/>
                </a:cubicBezTo>
                <a:lnTo>
                  <a:pt x="935275" y="680253"/>
                </a:lnTo>
                <a:cubicBezTo>
                  <a:pt x="928448" y="673475"/>
                  <a:pt x="928448" y="662425"/>
                  <a:pt x="935275" y="655599"/>
                </a:cubicBezTo>
                <a:cubicBezTo>
                  <a:pt x="942101" y="648772"/>
                  <a:pt x="953104" y="648772"/>
                  <a:pt x="959930" y="655599"/>
                </a:cubicBezTo>
                <a:close/>
              </a:path>
            </a:pathLst>
          </a:custGeom>
          <a:solidFill>
            <a:schemeClr val="accent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C0D764E2-FF2A-7A2B-9F9E-0152028E52F6}"/>
              </a:ext>
            </a:extLst>
          </p:cNvPr>
          <p:cNvSpPr>
            <a:spLocks noChangeAspect="1"/>
          </p:cNvSpPr>
          <p:nvPr/>
        </p:nvSpPr>
        <p:spPr>
          <a:xfrm>
            <a:off x="971170" y="4986629"/>
            <a:ext cx="463738" cy="527068"/>
          </a:xfrm>
          <a:custGeom>
            <a:avLst/>
            <a:gdLst>
              <a:gd name="connsiteX0" fmla="*/ 901029 w 1105863"/>
              <a:gd name="connsiteY0" fmla="*/ 1256893 h 1256894"/>
              <a:gd name="connsiteX1" fmla="*/ 901031 w 1105863"/>
              <a:gd name="connsiteY1" fmla="*/ 1256894 h 1256894"/>
              <a:gd name="connsiteX2" fmla="*/ 901026 w 1105863"/>
              <a:gd name="connsiteY2" fmla="*/ 1256894 h 1256894"/>
              <a:gd name="connsiteX3" fmla="*/ 182636 w 1105863"/>
              <a:gd name="connsiteY3" fmla="*/ 859616 h 1256894"/>
              <a:gd name="connsiteX4" fmla="*/ 164956 w 1105863"/>
              <a:gd name="connsiteY4" fmla="*/ 877297 h 1256894"/>
              <a:gd name="connsiteX5" fmla="*/ 182636 w 1105863"/>
              <a:gd name="connsiteY5" fmla="*/ 894977 h 1256894"/>
              <a:gd name="connsiteX6" fmla="*/ 559389 w 1105863"/>
              <a:gd name="connsiteY6" fmla="*/ 894977 h 1256894"/>
              <a:gd name="connsiteX7" fmla="*/ 559398 w 1105863"/>
              <a:gd name="connsiteY7" fmla="*/ 894973 h 1256894"/>
              <a:gd name="connsiteX8" fmla="*/ 559408 w 1105863"/>
              <a:gd name="connsiteY8" fmla="*/ 894977 h 1256894"/>
              <a:gd name="connsiteX9" fmla="*/ 936186 w 1105863"/>
              <a:gd name="connsiteY9" fmla="*/ 894977 h 1256894"/>
              <a:gd name="connsiteX10" fmla="*/ 953866 w 1105863"/>
              <a:gd name="connsiteY10" fmla="*/ 877297 h 1256894"/>
              <a:gd name="connsiteX11" fmla="*/ 936186 w 1105863"/>
              <a:gd name="connsiteY11" fmla="*/ 859616 h 1256894"/>
              <a:gd name="connsiteX12" fmla="*/ 922944 w 1105863"/>
              <a:gd name="connsiteY12" fmla="*/ 859616 h 1256894"/>
              <a:gd name="connsiteX13" fmla="*/ 922934 w 1105863"/>
              <a:gd name="connsiteY13" fmla="*/ 859620 h 1256894"/>
              <a:gd name="connsiteX14" fmla="*/ 922934 w 1105863"/>
              <a:gd name="connsiteY14" fmla="*/ 859625 h 1256894"/>
              <a:gd name="connsiteX15" fmla="*/ 922912 w 1105863"/>
              <a:gd name="connsiteY15" fmla="*/ 859616 h 1256894"/>
              <a:gd name="connsiteX16" fmla="*/ 196262 w 1105863"/>
              <a:gd name="connsiteY16" fmla="*/ 859616 h 1256894"/>
              <a:gd name="connsiteX17" fmla="*/ 196252 w 1105863"/>
              <a:gd name="connsiteY17" fmla="*/ 859620 h 1256894"/>
              <a:gd name="connsiteX18" fmla="*/ 196252 w 1105863"/>
              <a:gd name="connsiteY18" fmla="*/ 859625 h 1256894"/>
              <a:gd name="connsiteX19" fmla="*/ 196230 w 1105863"/>
              <a:gd name="connsiteY19" fmla="*/ 859616 h 1256894"/>
              <a:gd name="connsiteX20" fmla="*/ 251410 w 1105863"/>
              <a:gd name="connsiteY20" fmla="*/ 755702 h 1256894"/>
              <a:gd name="connsiteX21" fmla="*/ 853091 w 1105863"/>
              <a:gd name="connsiteY21" fmla="*/ 755702 h 1256894"/>
              <a:gd name="connsiteX22" fmla="*/ 870231 w 1105863"/>
              <a:gd name="connsiteY22" fmla="*/ 772843 h 1256894"/>
              <a:gd name="connsiteX23" fmla="*/ 853091 w 1105863"/>
              <a:gd name="connsiteY23" fmla="*/ 789984 h 1256894"/>
              <a:gd name="connsiteX24" fmla="*/ 251410 w 1105863"/>
              <a:gd name="connsiteY24" fmla="*/ 789984 h 1256894"/>
              <a:gd name="connsiteX25" fmla="*/ 234269 w 1105863"/>
              <a:gd name="connsiteY25" fmla="*/ 772843 h 1256894"/>
              <a:gd name="connsiteX26" fmla="*/ 251410 w 1105863"/>
              <a:gd name="connsiteY26" fmla="*/ 755702 h 1256894"/>
              <a:gd name="connsiteX27" fmla="*/ 251598 w 1105863"/>
              <a:gd name="connsiteY27" fmla="*/ 656091 h 1256894"/>
              <a:gd name="connsiteX28" fmla="*/ 437791 w 1105863"/>
              <a:gd name="connsiteY28" fmla="*/ 656091 h 1256894"/>
              <a:gd name="connsiteX29" fmla="*/ 454932 w 1105863"/>
              <a:gd name="connsiteY29" fmla="*/ 673428 h 1256894"/>
              <a:gd name="connsiteX30" fmla="*/ 437791 w 1105863"/>
              <a:gd name="connsiteY30" fmla="*/ 690569 h 1256894"/>
              <a:gd name="connsiteX31" fmla="*/ 251598 w 1105863"/>
              <a:gd name="connsiteY31" fmla="*/ 690569 h 1256894"/>
              <a:gd name="connsiteX32" fmla="*/ 234457 w 1105863"/>
              <a:gd name="connsiteY32" fmla="*/ 673428 h 1256894"/>
              <a:gd name="connsiteX33" fmla="*/ 251598 w 1105863"/>
              <a:gd name="connsiteY33" fmla="*/ 656091 h 1256894"/>
              <a:gd name="connsiteX34" fmla="*/ 251598 w 1105863"/>
              <a:gd name="connsiteY34" fmla="*/ 557136 h 1256894"/>
              <a:gd name="connsiteX35" fmla="*/ 437791 w 1105863"/>
              <a:gd name="connsiteY35" fmla="*/ 557136 h 1256894"/>
              <a:gd name="connsiteX36" fmla="*/ 454932 w 1105863"/>
              <a:gd name="connsiteY36" fmla="*/ 574277 h 1256894"/>
              <a:gd name="connsiteX37" fmla="*/ 437791 w 1105863"/>
              <a:gd name="connsiteY37" fmla="*/ 591418 h 1256894"/>
              <a:gd name="connsiteX38" fmla="*/ 251598 w 1105863"/>
              <a:gd name="connsiteY38" fmla="*/ 591418 h 1256894"/>
              <a:gd name="connsiteX39" fmla="*/ 234457 w 1105863"/>
              <a:gd name="connsiteY39" fmla="*/ 574277 h 1256894"/>
              <a:gd name="connsiteX40" fmla="*/ 251598 w 1105863"/>
              <a:gd name="connsiteY40" fmla="*/ 557136 h 1256894"/>
              <a:gd name="connsiteX41" fmla="*/ 552520 w 1105863"/>
              <a:gd name="connsiteY41" fmla="*/ 492001 h 1256894"/>
              <a:gd name="connsiteX42" fmla="*/ 552520 w 1105863"/>
              <a:gd name="connsiteY42" fmla="*/ 656091 h 1256894"/>
              <a:gd name="connsiteX43" fmla="*/ 836104 w 1105863"/>
              <a:gd name="connsiteY43" fmla="*/ 656091 h 1256894"/>
              <a:gd name="connsiteX44" fmla="*/ 836104 w 1105863"/>
              <a:gd name="connsiteY44" fmla="*/ 492001 h 1256894"/>
              <a:gd name="connsiteX45" fmla="*/ 251598 w 1105863"/>
              <a:gd name="connsiteY45" fmla="*/ 457576 h 1256894"/>
              <a:gd name="connsiteX46" fmla="*/ 437791 w 1105863"/>
              <a:gd name="connsiteY46" fmla="*/ 457576 h 1256894"/>
              <a:gd name="connsiteX47" fmla="*/ 454932 w 1105863"/>
              <a:gd name="connsiteY47" fmla="*/ 474717 h 1256894"/>
              <a:gd name="connsiteX48" fmla="*/ 437791 w 1105863"/>
              <a:gd name="connsiteY48" fmla="*/ 492054 h 1256894"/>
              <a:gd name="connsiteX49" fmla="*/ 251598 w 1105863"/>
              <a:gd name="connsiteY49" fmla="*/ 492054 h 1256894"/>
              <a:gd name="connsiteX50" fmla="*/ 234457 w 1105863"/>
              <a:gd name="connsiteY50" fmla="*/ 474717 h 1256894"/>
              <a:gd name="connsiteX51" fmla="*/ 251598 w 1105863"/>
              <a:gd name="connsiteY51" fmla="*/ 457576 h 1256894"/>
              <a:gd name="connsiteX52" fmla="*/ 535371 w 1105863"/>
              <a:gd name="connsiteY52" fmla="*/ 457571 h 1256894"/>
              <a:gd name="connsiteX53" fmla="*/ 853279 w 1105863"/>
              <a:gd name="connsiteY53" fmla="*/ 457571 h 1256894"/>
              <a:gd name="connsiteX54" fmla="*/ 870420 w 1105863"/>
              <a:gd name="connsiteY54" fmla="*/ 474712 h 1256894"/>
              <a:gd name="connsiteX55" fmla="*/ 870420 w 1105863"/>
              <a:gd name="connsiteY55" fmla="*/ 673428 h 1256894"/>
              <a:gd name="connsiteX56" fmla="*/ 853083 w 1105863"/>
              <a:gd name="connsiteY56" fmla="*/ 690569 h 1256894"/>
              <a:gd name="connsiteX57" fmla="*/ 535371 w 1105863"/>
              <a:gd name="connsiteY57" fmla="*/ 690569 h 1256894"/>
              <a:gd name="connsiteX58" fmla="*/ 518230 w 1105863"/>
              <a:gd name="connsiteY58" fmla="*/ 673428 h 1256894"/>
              <a:gd name="connsiteX59" fmla="*/ 518230 w 1105863"/>
              <a:gd name="connsiteY59" fmla="*/ 474712 h 1256894"/>
              <a:gd name="connsiteX60" fmla="*/ 535371 w 1105863"/>
              <a:gd name="connsiteY60" fmla="*/ 457571 h 1256894"/>
              <a:gd name="connsiteX61" fmla="*/ 213393 w 1105863"/>
              <a:gd name="connsiteY61" fmla="*/ 422223 h 1256894"/>
              <a:gd name="connsiteX62" fmla="*/ 213393 w 1105863"/>
              <a:gd name="connsiteY62" fmla="*/ 825336 h 1256894"/>
              <a:gd name="connsiteX63" fmla="*/ 905793 w 1105863"/>
              <a:gd name="connsiteY63" fmla="*/ 825336 h 1256894"/>
              <a:gd name="connsiteX64" fmla="*/ 905793 w 1105863"/>
              <a:gd name="connsiteY64" fmla="*/ 422223 h 1256894"/>
              <a:gd name="connsiteX65" fmla="*/ 182636 w 1105863"/>
              <a:gd name="connsiteY65" fmla="*/ 352580 h 1256894"/>
              <a:gd name="connsiteX66" fmla="*/ 164956 w 1105863"/>
              <a:gd name="connsiteY66" fmla="*/ 370260 h 1256894"/>
              <a:gd name="connsiteX67" fmla="*/ 182636 w 1105863"/>
              <a:gd name="connsiteY67" fmla="*/ 387941 h 1256894"/>
              <a:gd name="connsiteX68" fmla="*/ 196129 w 1105863"/>
              <a:gd name="connsiteY68" fmla="*/ 387941 h 1256894"/>
              <a:gd name="connsiteX69" fmla="*/ 196252 w 1105863"/>
              <a:gd name="connsiteY69" fmla="*/ 387891 h 1256894"/>
              <a:gd name="connsiteX70" fmla="*/ 196373 w 1105863"/>
              <a:gd name="connsiteY70" fmla="*/ 387941 h 1256894"/>
              <a:gd name="connsiteX71" fmla="*/ 922813 w 1105863"/>
              <a:gd name="connsiteY71" fmla="*/ 387941 h 1256894"/>
              <a:gd name="connsiteX72" fmla="*/ 922934 w 1105863"/>
              <a:gd name="connsiteY72" fmla="*/ 387891 h 1256894"/>
              <a:gd name="connsiteX73" fmla="*/ 923057 w 1105863"/>
              <a:gd name="connsiteY73" fmla="*/ 387941 h 1256894"/>
              <a:gd name="connsiteX74" fmla="*/ 936186 w 1105863"/>
              <a:gd name="connsiteY74" fmla="*/ 387941 h 1256894"/>
              <a:gd name="connsiteX75" fmla="*/ 953866 w 1105863"/>
              <a:gd name="connsiteY75" fmla="*/ 370260 h 1256894"/>
              <a:gd name="connsiteX76" fmla="*/ 936186 w 1105863"/>
              <a:gd name="connsiteY76" fmla="*/ 352580 h 1256894"/>
              <a:gd name="connsiteX77" fmla="*/ 530602 w 1105863"/>
              <a:gd name="connsiteY77" fmla="*/ 34466 h 1256894"/>
              <a:gd name="connsiteX78" fmla="*/ 379977 w 1105863"/>
              <a:gd name="connsiteY78" fmla="*/ 138783 h 1256894"/>
              <a:gd name="connsiteX79" fmla="*/ 358957 w 1105863"/>
              <a:gd name="connsiteY79" fmla="*/ 149048 h 1256894"/>
              <a:gd name="connsiteX80" fmla="*/ 310679 w 1105863"/>
              <a:gd name="connsiteY80" fmla="*/ 141632 h 1256894"/>
              <a:gd name="connsiteX81" fmla="*/ 152435 w 1105863"/>
              <a:gd name="connsiteY81" fmla="*/ 273548 h 1256894"/>
              <a:gd name="connsiteX82" fmla="*/ 141483 w 1105863"/>
              <a:gd name="connsiteY82" fmla="*/ 286612 h 1256894"/>
              <a:gd name="connsiteX83" fmla="*/ 34710 w 1105863"/>
              <a:gd name="connsiteY83" fmla="*/ 437979 h 1256894"/>
              <a:gd name="connsiteX84" fmla="*/ 132941 w 1105863"/>
              <a:gd name="connsiteY84" fmla="*/ 586195 h 1256894"/>
              <a:gd name="connsiteX85" fmla="*/ 178915 w 1105863"/>
              <a:gd name="connsiteY85" fmla="*/ 595528 h 1256894"/>
              <a:gd name="connsiteX86" fmla="*/ 178915 w 1105863"/>
              <a:gd name="connsiteY86" fmla="*/ 421469 h 1256894"/>
              <a:gd name="connsiteX87" fmla="*/ 162437 w 1105863"/>
              <a:gd name="connsiteY87" fmla="*/ 418130 h 1256894"/>
              <a:gd name="connsiteX88" fmla="*/ 130674 w 1105863"/>
              <a:gd name="connsiteY88" fmla="*/ 370262 h 1256894"/>
              <a:gd name="connsiteX89" fmla="*/ 182636 w 1105863"/>
              <a:gd name="connsiteY89" fmla="*/ 318300 h 1256894"/>
              <a:gd name="connsiteX90" fmla="*/ 936186 w 1105863"/>
              <a:gd name="connsiteY90" fmla="*/ 318300 h 1256894"/>
              <a:gd name="connsiteX91" fmla="*/ 988344 w 1105863"/>
              <a:gd name="connsiteY91" fmla="*/ 370262 h 1256894"/>
              <a:gd name="connsiteX92" fmla="*/ 956498 w 1105863"/>
              <a:gd name="connsiteY92" fmla="*/ 418130 h 1256894"/>
              <a:gd name="connsiteX93" fmla="*/ 940271 w 1105863"/>
              <a:gd name="connsiteY93" fmla="*/ 421400 h 1256894"/>
              <a:gd name="connsiteX94" fmla="*/ 940271 w 1105863"/>
              <a:gd name="connsiteY94" fmla="*/ 593577 h 1256894"/>
              <a:gd name="connsiteX95" fmla="*/ 980609 w 1105863"/>
              <a:gd name="connsiteY95" fmla="*/ 582766 h 1256894"/>
              <a:gd name="connsiteX96" fmla="*/ 1071384 w 1105863"/>
              <a:gd name="connsiteY96" fmla="*/ 437922 h 1256894"/>
              <a:gd name="connsiteX97" fmla="*/ 910689 w 1105863"/>
              <a:gd name="connsiteY97" fmla="*/ 277227 h 1256894"/>
              <a:gd name="connsiteX98" fmla="*/ 894432 w 1105863"/>
              <a:gd name="connsiteY98" fmla="*/ 277914 h 1256894"/>
              <a:gd name="connsiteX99" fmla="*/ 881712 w 1105863"/>
              <a:gd name="connsiteY99" fmla="*/ 274034 h 1256894"/>
              <a:gd name="connsiteX100" fmla="*/ 875868 w 1105863"/>
              <a:gd name="connsiteY100" fmla="*/ 262198 h 1256894"/>
              <a:gd name="connsiteX101" fmla="*/ 715512 w 1105863"/>
              <a:gd name="connsiteY101" fmla="*/ 113145 h 1256894"/>
              <a:gd name="connsiteX102" fmla="*/ 684226 w 1105863"/>
              <a:gd name="connsiteY102" fmla="*/ 116141 h 1256894"/>
              <a:gd name="connsiteX103" fmla="*/ 666202 w 1105863"/>
              <a:gd name="connsiteY103" fmla="*/ 108529 h 1256894"/>
              <a:gd name="connsiteX104" fmla="*/ 530602 w 1105863"/>
              <a:gd name="connsiteY104" fmla="*/ 34466 h 1256894"/>
              <a:gd name="connsiteX105" fmla="*/ 530758 w 1105863"/>
              <a:gd name="connsiteY105" fmla="*/ 0 h 1256894"/>
              <a:gd name="connsiteX106" fmla="*/ 688801 w 1105863"/>
              <a:gd name="connsiteY106" fmla="*/ 80644 h 1256894"/>
              <a:gd name="connsiteX107" fmla="*/ 715518 w 1105863"/>
              <a:gd name="connsiteY107" fmla="*/ 78876 h 1256894"/>
              <a:gd name="connsiteX108" fmla="*/ 908237 w 1105863"/>
              <a:gd name="connsiteY108" fmla="*/ 243105 h 1256894"/>
              <a:gd name="connsiteX109" fmla="*/ 910693 w 1105863"/>
              <a:gd name="connsiteY109" fmla="*/ 243105 h 1256894"/>
              <a:gd name="connsiteX110" fmla="*/ 1105863 w 1105863"/>
              <a:gd name="connsiteY110" fmla="*/ 438276 h 1256894"/>
              <a:gd name="connsiteX111" fmla="*/ 995675 w 1105863"/>
              <a:gd name="connsiteY111" fmla="*/ 613816 h 1256894"/>
              <a:gd name="connsiteX112" fmla="*/ 940271 w 1105863"/>
              <a:gd name="connsiteY112" fmla="*/ 628702 h 1256894"/>
              <a:gd name="connsiteX113" fmla="*/ 940271 w 1105863"/>
              <a:gd name="connsiteY113" fmla="*/ 826159 h 1256894"/>
              <a:gd name="connsiteX114" fmla="*/ 956499 w 1105863"/>
              <a:gd name="connsiteY114" fmla="*/ 829429 h 1256894"/>
              <a:gd name="connsiteX115" fmla="*/ 988344 w 1105863"/>
              <a:gd name="connsiteY115" fmla="*/ 877298 h 1256894"/>
              <a:gd name="connsiteX116" fmla="*/ 936186 w 1105863"/>
              <a:gd name="connsiteY116" fmla="*/ 929456 h 1256894"/>
              <a:gd name="connsiteX117" fmla="*/ 656951 w 1105863"/>
              <a:gd name="connsiteY117" fmla="*/ 929456 h 1256894"/>
              <a:gd name="connsiteX118" fmla="*/ 914287 w 1105863"/>
              <a:gd name="connsiteY118" fmla="*/ 1228458 h 1256894"/>
              <a:gd name="connsiteX119" fmla="*/ 912519 w 1105863"/>
              <a:gd name="connsiteY119" fmla="*/ 1252671 h 1256894"/>
              <a:gd name="connsiteX120" fmla="*/ 901029 w 1105863"/>
              <a:gd name="connsiteY120" fmla="*/ 1256893 h 1256894"/>
              <a:gd name="connsiteX121" fmla="*/ 887967 w 1105863"/>
              <a:gd name="connsiteY121" fmla="*/ 1250902 h 1256894"/>
              <a:gd name="connsiteX122" fmla="*/ 611647 w 1105863"/>
              <a:gd name="connsiteY122" fmla="*/ 929456 h 1256894"/>
              <a:gd name="connsiteX123" fmla="*/ 576735 w 1105863"/>
              <a:gd name="connsiteY123" fmla="*/ 929456 h 1256894"/>
              <a:gd name="connsiteX124" fmla="*/ 576735 w 1105863"/>
              <a:gd name="connsiteY124" fmla="*/ 1220844 h 1256894"/>
              <a:gd name="connsiteX125" fmla="*/ 559398 w 1105863"/>
              <a:gd name="connsiteY125" fmla="*/ 1237985 h 1256894"/>
              <a:gd name="connsiteX126" fmla="*/ 542257 w 1105863"/>
              <a:gd name="connsiteY126" fmla="*/ 1220844 h 1256894"/>
              <a:gd name="connsiteX127" fmla="*/ 542257 w 1105863"/>
              <a:gd name="connsiteY127" fmla="*/ 929456 h 1256894"/>
              <a:gd name="connsiteX128" fmla="*/ 507926 w 1105863"/>
              <a:gd name="connsiteY128" fmla="*/ 929456 h 1256894"/>
              <a:gd name="connsiteX129" fmla="*/ 231273 w 1105863"/>
              <a:gd name="connsiteY129" fmla="*/ 1250902 h 1256894"/>
              <a:gd name="connsiteX130" fmla="*/ 218357 w 1105863"/>
              <a:gd name="connsiteY130" fmla="*/ 1256894 h 1256894"/>
              <a:gd name="connsiteX131" fmla="*/ 218356 w 1105863"/>
              <a:gd name="connsiteY131" fmla="*/ 1256894 h 1256894"/>
              <a:gd name="connsiteX132" fmla="*/ 207060 w 1105863"/>
              <a:gd name="connsiteY132" fmla="*/ 1252671 h 1256894"/>
              <a:gd name="connsiteX133" fmla="*/ 205291 w 1105863"/>
              <a:gd name="connsiteY133" fmla="*/ 1228458 h 1256894"/>
              <a:gd name="connsiteX134" fmla="*/ 462628 w 1105863"/>
              <a:gd name="connsiteY134" fmla="*/ 929456 h 1256894"/>
              <a:gd name="connsiteX135" fmla="*/ 182636 w 1105863"/>
              <a:gd name="connsiteY135" fmla="*/ 929456 h 1256894"/>
              <a:gd name="connsiteX136" fmla="*/ 130674 w 1105863"/>
              <a:gd name="connsiteY136" fmla="*/ 877298 h 1256894"/>
              <a:gd name="connsiteX137" fmla="*/ 162437 w 1105863"/>
              <a:gd name="connsiteY137" fmla="*/ 829429 h 1256894"/>
              <a:gd name="connsiteX138" fmla="*/ 178915 w 1105863"/>
              <a:gd name="connsiteY138" fmla="*/ 826090 h 1256894"/>
              <a:gd name="connsiteX139" fmla="*/ 178915 w 1105863"/>
              <a:gd name="connsiteY139" fmla="*/ 630021 h 1256894"/>
              <a:gd name="connsiteX140" fmla="*/ 119320 w 1105863"/>
              <a:gd name="connsiteY140" fmla="*/ 617957 h 1256894"/>
              <a:gd name="connsiteX141" fmla="*/ 0 w 1105863"/>
              <a:gd name="connsiteY141" fmla="*/ 438279 h 1256894"/>
              <a:gd name="connsiteX142" fmla="*/ 120573 w 1105863"/>
              <a:gd name="connsiteY142" fmla="*/ 258133 h 1256894"/>
              <a:gd name="connsiteX143" fmla="*/ 310639 w 1105863"/>
              <a:gd name="connsiteY143" fmla="*/ 107509 h 1256894"/>
              <a:gd name="connsiteX144" fmla="*/ 353956 w 1105863"/>
              <a:gd name="connsiteY144" fmla="*/ 112469 h 1256894"/>
              <a:gd name="connsiteX145" fmla="*/ 530758 w 1105863"/>
              <a:gd name="connsiteY145" fmla="*/ 0 h 125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105863" h="1256894">
                <a:moveTo>
                  <a:pt x="901029" y="1256893"/>
                </a:moveTo>
                <a:lnTo>
                  <a:pt x="901031" y="1256894"/>
                </a:lnTo>
                <a:lnTo>
                  <a:pt x="901026" y="1256894"/>
                </a:lnTo>
                <a:close/>
                <a:moveTo>
                  <a:pt x="182636" y="859616"/>
                </a:moveTo>
                <a:cubicBezTo>
                  <a:pt x="173108" y="859616"/>
                  <a:pt x="164956" y="867769"/>
                  <a:pt x="164956" y="877297"/>
                </a:cubicBezTo>
                <a:cubicBezTo>
                  <a:pt x="164956" y="887218"/>
                  <a:pt x="172912" y="894977"/>
                  <a:pt x="182636" y="894977"/>
                </a:cubicBezTo>
                <a:lnTo>
                  <a:pt x="559389" y="894977"/>
                </a:lnTo>
                <a:lnTo>
                  <a:pt x="559398" y="894973"/>
                </a:lnTo>
                <a:lnTo>
                  <a:pt x="559408" y="894977"/>
                </a:lnTo>
                <a:lnTo>
                  <a:pt x="936186" y="894977"/>
                </a:lnTo>
                <a:cubicBezTo>
                  <a:pt x="946107" y="894977"/>
                  <a:pt x="953866" y="887217"/>
                  <a:pt x="953866" y="877297"/>
                </a:cubicBezTo>
                <a:cubicBezTo>
                  <a:pt x="953866" y="867572"/>
                  <a:pt x="946106" y="859616"/>
                  <a:pt x="936186" y="859616"/>
                </a:cubicBezTo>
                <a:lnTo>
                  <a:pt x="922944" y="859616"/>
                </a:lnTo>
                <a:lnTo>
                  <a:pt x="922934" y="859620"/>
                </a:lnTo>
                <a:lnTo>
                  <a:pt x="922934" y="859625"/>
                </a:lnTo>
                <a:lnTo>
                  <a:pt x="922912" y="859616"/>
                </a:lnTo>
                <a:lnTo>
                  <a:pt x="196262" y="859616"/>
                </a:lnTo>
                <a:lnTo>
                  <a:pt x="196252" y="859620"/>
                </a:lnTo>
                <a:lnTo>
                  <a:pt x="196252" y="859625"/>
                </a:lnTo>
                <a:lnTo>
                  <a:pt x="196230" y="859616"/>
                </a:lnTo>
                <a:close/>
                <a:moveTo>
                  <a:pt x="251410" y="755702"/>
                </a:moveTo>
                <a:lnTo>
                  <a:pt x="853091" y="755702"/>
                </a:lnTo>
                <a:cubicBezTo>
                  <a:pt x="862619" y="755702"/>
                  <a:pt x="870231" y="763315"/>
                  <a:pt x="870231" y="772843"/>
                </a:cubicBezTo>
                <a:cubicBezTo>
                  <a:pt x="870231" y="782371"/>
                  <a:pt x="862619" y="789984"/>
                  <a:pt x="853091" y="789984"/>
                </a:cubicBezTo>
                <a:lnTo>
                  <a:pt x="251410" y="789984"/>
                </a:lnTo>
                <a:cubicBezTo>
                  <a:pt x="241882" y="789984"/>
                  <a:pt x="234269" y="782371"/>
                  <a:pt x="234269" y="772843"/>
                </a:cubicBezTo>
                <a:cubicBezTo>
                  <a:pt x="234269" y="763315"/>
                  <a:pt x="241882" y="755702"/>
                  <a:pt x="251410" y="755702"/>
                </a:cubicBezTo>
                <a:close/>
                <a:moveTo>
                  <a:pt x="251598" y="656091"/>
                </a:moveTo>
                <a:lnTo>
                  <a:pt x="437791" y="656091"/>
                </a:lnTo>
                <a:cubicBezTo>
                  <a:pt x="447319" y="656091"/>
                  <a:pt x="454932" y="663704"/>
                  <a:pt x="454932" y="673428"/>
                </a:cubicBezTo>
                <a:cubicBezTo>
                  <a:pt x="454932" y="682956"/>
                  <a:pt x="446976" y="690569"/>
                  <a:pt x="437791" y="690569"/>
                </a:cubicBezTo>
                <a:lnTo>
                  <a:pt x="251598" y="690569"/>
                </a:lnTo>
                <a:cubicBezTo>
                  <a:pt x="242070" y="690569"/>
                  <a:pt x="234457" y="682956"/>
                  <a:pt x="234457" y="673428"/>
                </a:cubicBezTo>
                <a:cubicBezTo>
                  <a:pt x="234457" y="663704"/>
                  <a:pt x="242070" y="656091"/>
                  <a:pt x="251598" y="656091"/>
                </a:cubicBezTo>
                <a:close/>
                <a:moveTo>
                  <a:pt x="251598" y="557136"/>
                </a:moveTo>
                <a:lnTo>
                  <a:pt x="437791" y="557136"/>
                </a:lnTo>
                <a:cubicBezTo>
                  <a:pt x="447319" y="557136"/>
                  <a:pt x="454932" y="564749"/>
                  <a:pt x="454932" y="574277"/>
                </a:cubicBezTo>
                <a:cubicBezTo>
                  <a:pt x="454932" y="583805"/>
                  <a:pt x="446976" y="591418"/>
                  <a:pt x="437791" y="591418"/>
                </a:cubicBezTo>
                <a:lnTo>
                  <a:pt x="251598" y="591418"/>
                </a:lnTo>
                <a:cubicBezTo>
                  <a:pt x="242070" y="591418"/>
                  <a:pt x="234457" y="583805"/>
                  <a:pt x="234457" y="574277"/>
                </a:cubicBezTo>
                <a:cubicBezTo>
                  <a:pt x="234457" y="564749"/>
                  <a:pt x="242070" y="557136"/>
                  <a:pt x="251598" y="557136"/>
                </a:cubicBezTo>
                <a:close/>
                <a:moveTo>
                  <a:pt x="552520" y="492001"/>
                </a:moveTo>
                <a:lnTo>
                  <a:pt x="552520" y="656091"/>
                </a:lnTo>
                <a:lnTo>
                  <a:pt x="836104" y="656091"/>
                </a:lnTo>
                <a:lnTo>
                  <a:pt x="836104" y="492001"/>
                </a:lnTo>
                <a:close/>
                <a:moveTo>
                  <a:pt x="251598" y="457576"/>
                </a:moveTo>
                <a:lnTo>
                  <a:pt x="437791" y="457576"/>
                </a:lnTo>
                <a:cubicBezTo>
                  <a:pt x="447319" y="457576"/>
                  <a:pt x="454932" y="465189"/>
                  <a:pt x="454932" y="474717"/>
                </a:cubicBezTo>
                <a:cubicBezTo>
                  <a:pt x="454932" y="484441"/>
                  <a:pt x="446976" y="492054"/>
                  <a:pt x="437791" y="492054"/>
                </a:cubicBezTo>
                <a:lnTo>
                  <a:pt x="251598" y="492054"/>
                </a:lnTo>
                <a:cubicBezTo>
                  <a:pt x="242070" y="492054"/>
                  <a:pt x="234457" y="484441"/>
                  <a:pt x="234457" y="474717"/>
                </a:cubicBezTo>
                <a:cubicBezTo>
                  <a:pt x="234457" y="465189"/>
                  <a:pt x="242070" y="457576"/>
                  <a:pt x="251598" y="457576"/>
                </a:cubicBezTo>
                <a:close/>
                <a:moveTo>
                  <a:pt x="535371" y="457571"/>
                </a:moveTo>
                <a:lnTo>
                  <a:pt x="853279" y="457571"/>
                </a:lnTo>
                <a:cubicBezTo>
                  <a:pt x="862807" y="457571"/>
                  <a:pt x="870420" y="465184"/>
                  <a:pt x="870420" y="474712"/>
                </a:cubicBezTo>
                <a:lnTo>
                  <a:pt x="870420" y="673428"/>
                </a:lnTo>
                <a:cubicBezTo>
                  <a:pt x="870224" y="682956"/>
                  <a:pt x="862660" y="690569"/>
                  <a:pt x="853083" y="690569"/>
                </a:cubicBezTo>
                <a:lnTo>
                  <a:pt x="535371" y="690569"/>
                </a:lnTo>
                <a:cubicBezTo>
                  <a:pt x="525843" y="690569"/>
                  <a:pt x="518230" y="682956"/>
                  <a:pt x="518230" y="673428"/>
                </a:cubicBezTo>
                <a:lnTo>
                  <a:pt x="518230" y="474712"/>
                </a:lnTo>
                <a:cubicBezTo>
                  <a:pt x="518230" y="465184"/>
                  <a:pt x="525843" y="457571"/>
                  <a:pt x="535371" y="457571"/>
                </a:cubicBezTo>
                <a:close/>
                <a:moveTo>
                  <a:pt x="213393" y="422223"/>
                </a:moveTo>
                <a:lnTo>
                  <a:pt x="213393" y="825336"/>
                </a:lnTo>
                <a:lnTo>
                  <a:pt x="905793" y="825336"/>
                </a:lnTo>
                <a:lnTo>
                  <a:pt x="905793" y="422223"/>
                </a:lnTo>
                <a:close/>
                <a:moveTo>
                  <a:pt x="182636" y="352580"/>
                </a:moveTo>
                <a:cubicBezTo>
                  <a:pt x="173108" y="352580"/>
                  <a:pt x="164956" y="360733"/>
                  <a:pt x="164956" y="370260"/>
                </a:cubicBezTo>
                <a:cubicBezTo>
                  <a:pt x="164956" y="380182"/>
                  <a:pt x="172912" y="387941"/>
                  <a:pt x="182636" y="387941"/>
                </a:cubicBezTo>
                <a:lnTo>
                  <a:pt x="196129" y="387941"/>
                </a:lnTo>
                <a:lnTo>
                  <a:pt x="196252" y="387891"/>
                </a:lnTo>
                <a:lnTo>
                  <a:pt x="196373" y="387941"/>
                </a:lnTo>
                <a:lnTo>
                  <a:pt x="922813" y="387941"/>
                </a:lnTo>
                <a:lnTo>
                  <a:pt x="922934" y="387891"/>
                </a:lnTo>
                <a:lnTo>
                  <a:pt x="923057" y="387941"/>
                </a:lnTo>
                <a:lnTo>
                  <a:pt x="936186" y="387941"/>
                </a:lnTo>
                <a:cubicBezTo>
                  <a:pt x="946107" y="387941"/>
                  <a:pt x="953866" y="380181"/>
                  <a:pt x="953866" y="370260"/>
                </a:cubicBezTo>
                <a:cubicBezTo>
                  <a:pt x="953866" y="360339"/>
                  <a:pt x="946106" y="352580"/>
                  <a:pt x="936186" y="352580"/>
                </a:cubicBezTo>
                <a:close/>
                <a:moveTo>
                  <a:pt x="530602" y="34466"/>
                </a:moveTo>
                <a:cubicBezTo>
                  <a:pt x="463759" y="34466"/>
                  <a:pt x="403300" y="76359"/>
                  <a:pt x="379977" y="138783"/>
                </a:cubicBezTo>
                <a:cubicBezTo>
                  <a:pt x="376785" y="147280"/>
                  <a:pt x="367601" y="151699"/>
                  <a:pt x="358957" y="149048"/>
                </a:cubicBezTo>
                <a:cubicBezTo>
                  <a:pt x="343240" y="144087"/>
                  <a:pt x="327132" y="141632"/>
                  <a:pt x="310679" y="141632"/>
                </a:cubicBezTo>
                <a:cubicBezTo>
                  <a:pt x="232687" y="141632"/>
                  <a:pt x="166240" y="197130"/>
                  <a:pt x="152435" y="273548"/>
                </a:cubicBezTo>
                <a:cubicBezTo>
                  <a:pt x="151551" y="279736"/>
                  <a:pt x="147131" y="284500"/>
                  <a:pt x="141483" y="286612"/>
                </a:cubicBezTo>
                <a:cubicBezTo>
                  <a:pt x="77636" y="309401"/>
                  <a:pt x="34710" y="370252"/>
                  <a:pt x="34710" y="437979"/>
                </a:cubicBezTo>
                <a:cubicBezTo>
                  <a:pt x="34710" y="504430"/>
                  <a:pt x="75293" y="561709"/>
                  <a:pt x="132941" y="586195"/>
                </a:cubicBezTo>
                <a:lnTo>
                  <a:pt x="178915" y="595528"/>
                </a:lnTo>
                <a:lnTo>
                  <a:pt x="178915" y="421469"/>
                </a:lnTo>
                <a:lnTo>
                  <a:pt x="162437" y="418130"/>
                </a:lnTo>
                <a:cubicBezTo>
                  <a:pt x="143796" y="410227"/>
                  <a:pt x="130674" y="391736"/>
                  <a:pt x="130674" y="370262"/>
                </a:cubicBezTo>
                <a:cubicBezTo>
                  <a:pt x="130674" y="341629"/>
                  <a:pt x="154003" y="318300"/>
                  <a:pt x="182636" y="318300"/>
                </a:cubicBezTo>
                <a:lnTo>
                  <a:pt x="936186" y="318300"/>
                </a:lnTo>
                <a:cubicBezTo>
                  <a:pt x="965016" y="318300"/>
                  <a:pt x="988344" y="341629"/>
                  <a:pt x="988344" y="370262"/>
                </a:cubicBezTo>
                <a:cubicBezTo>
                  <a:pt x="988344" y="391736"/>
                  <a:pt x="975222" y="410227"/>
                  <a:pt x="956498" y="418130"/>
                </a:cubicBezTo>
                <a:lnTo>
                  <a:pt x="940271" y="421400"/>
                </a:lnTo>
                <a:lnTo>
                  <a:pt x="940271" y="593577"/>
                </a:lnTo>
                <a:lnTo>
                  <a:pt x="980609" y="582766"/>
                </a:lnTo>
                <a:cubicBezTo>
                  <a:pt x="1034391" y="556519"/>
                  <a:pt x="1071384" y="501062"/>
                  <a:pt x="1071384" y="437922"/>
                </a:cubicBezTo>
                <a:cubicBezTo>
                  <a:pt x="1071384" y="349322"/>
                  <a:pt x="999237" y="277227"/>
                  <a:pt x="910689" y="277227"/>
                </a:cubicBezTo>
                <a:cubicBezTo>
                  <a:pt x="905729" y="277227"/>
                  <a:pt x="900620" y="277423"/>
                  <a:pt x="894432" y="277914"/>
                </a:cubicBezTo>
                <a:cubicBezTo>
                  <a:pt x="889815" y="278455"/>
                  <a:pt x="885396" y="276833"/>
                  <a:pt x="881712" y="274034"/>
                </a:cubicBezTo>
                <a:cubicBezTo>
                  <a:pt x="878372" y="271038"/>
                  <a:pt x="876064" y="266619"/>
                  <a:pt x="875868" y="262198"/>
                </a:cubicBezTo>
                <a:cubicBezTo>
                  <a:pt x="870023" y="178559"/>
                  <a:pt x="799497" y="113145"/>
                  <a:pt x="715512" y="113145"/>
                </a:cubicBezTo>
                <a:cubicBezTo>
                  <a:pt x="704560" y="113145"/>
                  <a:pt x="694295" y="114226"/>
                  <a:pt x="684226" y="116141"/>
                </a:cubicBezTo>
                <a:cubicBezTo>
                  <a:pt x="677350" y="117565"/>
                  <a:pt x="670082" y="114717"/>
                  <a:pt x="666202" y="108529"/>
                </a:cubicBezTo>
                <a:cubicBezTo>
                  <a:pt x="636341" y="62215"/>
                  <a:pt x="585755" y="34466"/>
                  <a:pt x="530602" y="34466"/>
                </a:cubicBezTo>
                <a:close/>
                <a:moveTo>
                  <a:pt x="530758" y="0"/>
                </a:moveTo>
                <a:cubicBezTo>
                  <a:pt x="593868" y="0"/>
                  <a:pt x="652067" y="30057"/>
                  <a:pt x="688801" y="80644"/>
                </a:cubicBezTo>
                <a:cubicBezTo>
                  <a:pt x="697444" y="79417"/>
                  <a:pt x="706285" y="78876"/>
                  <a:pt x="715518" y="78876"/>
                </a:cubicBezTo>
                <a:cubicBezTo>
                  <a:pt x="811879" y="78876"/>
                  <a:pt x="893401" y="149796"/>
                  <a:pt x="908237" y="243105"/>
                </a:cubicBezTo>
                <a:lnTo>
                  <a:pt x="910693" y="243105"/>
                </a:lnTo>
                <a:cubicBezTo>
                  <a:pt x="1018202" y="243105"/>
                  <a:pt x="1105863" y="330624"/>
                  <a:pt x="1105863" y="438276"/>
                </a:cubicBezTo>
                <a:cubicBezTo>
                  <a:pt x="1105863" y="514782"/>
                  <a:pt x="1060998" y="581949"/>
                  <a:pt x="995675" y="613816"/>
                </a:cubicBezTo>
                <a:lnTo>
                  <a:pt x="940271" y="628702"/>
                </a:lnTo>
                <a:lnTo>
                  <a:pt x="940271" y="826159"/>
                </a:lnTo>
                <a:lnTo>
                  <a:pt x="956499" y="829429"/>
                </a:lnTo>
                <a:cubicBezTo>
                  <a:pt x="975222" y="837332"/>
                  <a:pt x="988344" y="855823"/>
                  <a:pt x="988344" y="877298"/>
                </a:cubicBezTo>
                <a:cubicBezTo>
                  <a:pt x="988344" y="906128"/>
                  <a:pt x="965015" y="929456"/>
                  <a:pt x="936186" y="929456"/>
                </a:cubicBezTo>
                <a:lnTo>
                  <a:pt x="656951" y="929456"/>
                </a:lnTo>
                <a:lnTo>
                  <a:pt x="914287" y="1228458"/>
                </a:lnTo>
                <a:cubicBezTo>
                  <a:pt x="920279" y="1235530"/>
                  <a:pt x="919592" y="1246483"/>
                  <a:pt x="912519" y="1252671"/>
                </a:cubicBezTo>
                <a:lnTo>
                  <a:pt x="901029" y="1256893"/>
                </a:lnTo>
                <a:lnTo>
                  <a:pt x="887967" y="1250902"/>
                </a:lnTo>
                <a:lnTo>
                  <a:pt x="611647" y="929456"/>
                </a:lnTo>
                <a:lnTo>
                  <a:pt x="576735" y="929456"/>
                </a:lnTo>
                <a:lnTo>
                  <a:pt x="576735" y="1220844"/>
                </a:lnTo>
                <a:cubicBezTo>
                  <a:pt x="576735" y="1230372"/>
                  <a:pt x="568975" y="1237985"/>
                  <a:pt x="559398" y="1237985"/>
                </a:cubicBezTo>
                <a:cubicBezTo>
                  <a:pt x="549870" y="1237985"/>
                  <a:pt x="542257" y="1230372"/>
                  <a:pt x="542257" y="1220844"/>
                </a:cubicBezTo>
                <a:lnTo>
                  <a:pt x="542257" y="929456"/>
                </a:lnTo>
                <a:lnTo>
                  <a:pt x="507926" y="929456"/>
                </a:lnTo>
                <a:lnTo>
                  <a:pt x="231273" y="1250902"/>
                </a:lnTo>
                <a:cubicBezTo>
                  <a:pt x="227933" y="1254978"/>
                  <a:pt x="223120" y="1256894"/>
                  <a:pt x="218357" y="1256894"/>
                </a:cubicBezTo>
                <a:lnTo>
                  <a:pt x="218356" y="1256894"/>
                </a:lnTo>
                <a:cubicBezTo>
                  <a:pt x="214279" y="1256894"/>
                  <a:pt x="210399" y="1255323"/>
                  <a:pt x="207060" y="1252671"/>
                </a:cubicBezTo>
                <a:cubicBezTo>
                  <a:pt x="199790" y="1246482"/>
                  <a:pt x="198906" y="1235677"/>
                  <a:pt x="205291" y="1228458"/>
                </a:cubicBezTo>
                <a:lnTo>
                  <a:pt x="462628" y="929456"/>
                </a:lnTo>
                <a:lnTo>
                  <a:pt x="182636" y="929456"/>
                </a:lnTo>
                <a:cubicBezTo>
                  <a:pt x="154003" y="929456"/>
                  <a:pt x="130674" y="906126"/>
                  <a:pt x="130674" y="877298"/>
                </a:cubicBezTo>
                <a:cubicBezTo>
                  <a:pt x="130674" y="855823"/>
                  <a:pt x="143796" y="837332"/>
                  <a:pt x="162437" y="829429"/>
                </a:cubicBezTo>
                <a:lnTo>
                  <a:pt x="178915" y="826090"/>
                </a:lnTo>
                <a:lnTo>
                  <a:pt x="178915" y="630021"/>
                </a:lnTo>
                <a:lnTo>
                  <a:pt x="119320" y="617957"/>
                </a:lnTo>
                <a:cubicBezTo>
                  <a:pt x="49309" y="588303"/>
                  <a:pt x="0" y="518914"/>
                  <a:pt x="0" y="438279"/>
                </a:cubicBezTo>
                <a:cubicBezTo>
                  <a:pt x="0" y="359256"/>
                  <a:pt x="48082" y="287994"/>
                  <a:pt x="120573" y="258133"/>
                </a:cubicBezTo>
                <a:cubicBezTo>
                  <a:pt x="140906" y="170269"/>
                  <a:pt x="219242" y="107509"/>
                  <a:pt x="310639" y="107509"/>
                </a:cubicBezTo>
                <a:cubicBezTo>
                  <a:pt x="325324" y="107509"/>
                  <a:pt x="339812" y="109277"/>
                  <a:pt x="353956" y="112469"/>
                </a:cubicBezTo>
                <a:cubicBezTo>
                  <a:pt x="385979" y="44742"/>
                  <a:pt x="454933" y="0"/>
                  <a:pt x="530758" y="0"/>
                </a:cubicBezTo>
                <a:close/>
              </a:path>
            </a:pathLst>
          </a:custGeom>
          <a:solidFill>
            <a:schemeClr val="accent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75">
            <a:extLst>
              <a:ext uri="{FF2B5EF4-FFF2-40B4-BE49-F238E27FC236}">
                <a16:creationId xmlns:a16="http://schemas.microsoft.com/office/drawing/2014/main" id="{593DF2E1-3C76-5F66-CA36-0AB6887DC2AD}"/>
              </a:ext>
            </a:extLst>
          </p:cNvPr>
          <p:cNvSpPr>
            <a:spLocks noChangeAspect="1"/>
          </p:cNvSpPr>
          <p:nvPr/>
        </p:nvSpPr>
        <p:spPr>
          <a:xfrm>
            <a:off x="6688671" y="3677447"/>
            <a:ext cx="563420" cy="557124"/>
          </a:xfrm>
          <a:custGeom>
            <a:avLst/>
            <a:gdLst>
              <a:gd name="connsiteX0" fmla="*/ 1111900 w 1129297"/>
              <a:gd name="connsiteY0" fmla="*/ 746612 h 1116682"/>
              <a:gd name="connsiteX1" fmla="*/ 1056500 w 1129297"/>
              <a:gd name="connsiteY1" fmla="*/ 701428 h 1116682"/>
              <a:gd name="connsiteX2" fmla="*/ 989854 w 1129297"/>
              <a:gd name="connsiteY2" fmla="*/ 708206 h 1116682"/>
              <a:gd name="connsiteX3" fmla="*/ 975415 w 1129297"/>
              <a:gd name="connsiteY3" fmla="*/ 725886 h 1116682"/>
              <a:gd name="connsiteX4" fmla="*/ 878564 w 1129297"/>
              <a:gd name="connsiteY4" fmla="*/ 646421 h 1116682"/>
              <a:gd name="connsiteX5" fmla="*/ 885193 w 1129297"/>
              <a:gd name="connsiteY5" fmla="*/ 621864 h 1116682"/>
              <a:gd name="connsiteX6" fmla="*/ 869820 w 1129297"/>
              <a:gd name="connsiteY6" fmla="*/ 571965 h 1116682"/>
              <a:gd name="connsiteX7" fmla="*/ 848947 w 1129297"/>
              <a:gd name="connsiteY7" fmla="*/ 555315 h 1116682"/>
              <a:gd name="connsiteX8" fmla="*/ 854890 w 1129297"/>
              <a:gd name="connsiteY8" fmla="*/ 491173 h 1116682"/>
              <a:gd name="connsiteX9" fmla="*/ 808478 w 1129297"/>
              <a:gd name="connsiteY9" fmla="*/ 453650 h 1116682"/>
              <a:gd name="connsiteX10" fmla="*/ 809853 w 1129297"/>
              <a:gd name="connsiteY10" fmla="*/ 362496 h 1116682"/>
              <a:gd name="connsiteX11" fmla="*/ 766977 w 1129297"/>
              <a:gd name="connsiteY11" fmla="*/ 338332 h 1116682"/>
              <a:gd name="connsiteX12" fmla="*/ 757400 w 1129297"/>
              <a:gd name="connsiteY12" fmla="*/ 276940 h 1116682"/>
              <a:gd name="connsiteX13" fmla="*/ 712462 w 1129297"/>
              <a:gd name="connsiteY13" fmla="*/ 253660 h 1116682"/>
              <a:gd name="connsiteX14" fmla="*/ 663545 w 1129297"/>
              <a:gd name="connsiteY14" fmla="*/ 267511 h 1116682"/>
              <a:gd name="connsiteX15" fmla="*/ 580347 w 1129297"/>
              <a:gd name="connsiteY15" fmla="*/ 239958 h 1116682"/>
              <a:gd name="connsiteX16" fmla="*/ 519545 w 1129297"/>
              <a:gd name="connsiteY16" fmla="*/ 243101 h 1116682"/>
              <a:gd name="connsiteX17" fmla="*/ 481139 w 1129297"/>
              <a:gd name="connsiteY17" fmla="*/ 290397 h 1116682"/>
              <a:gd name="connsiteX18" fmla="*/ 454372 w 1129297"/>
              <a:gd name="connsiteY18" fmla="*/ 267756 h 1116682"/>
              <a:gd name="connsiteX19" fmla="*/ 406535 w 1129297"/>
              <a:gd name="connsiteY19" fmla="*/ 252580 h 1116682"/>
              <a:gd name="connsiteX20" fmla="*/ 361891 w 1129297"/>
              <a:gd name="connsiteY20" fmla="*/ 275565 h 1116682"/>
              <a:gd name="connsiteX21" fmla="*/ 346716 w 1129297"/>
              <a:gd name="connsiteY21" fmla="*/ 323401 h 1116682"/>
              <a:gd name="connsiteX22" fmla="*/ 349514 w 1129297"/>
              <a:gd name="connsiteY22" fmla="*/ 337546 h 1116682"/>
              <a:gd name="connsiteX23" fmla="*/ 309536 w 1129297"/>
              <a:gd name="connsiteY23" fmla="*/ 359991 h 1116682"/>
              <a:gd name="connsiteX24" fmla="*/ 300008 w 1129297"/>
              <a:gd name="connsiteY24" fmla="*/ 429388 h 1116682"/>
              <a:gd name="connsiteX25" fmla="*/ 266808 w 1129297"/>
              <a:gd name="connsiteY25" fmla="*/ 450458 h 1116682"/>
              <a:gd name="connsiteX26" fmla="*/ 266514 w 1129297"/>
              <a:gd name="connsiteY26" fmla="*/ 534834 h 1116682"/>
              <a:gd name="connsiteX27" fmla="*/ 239255 w 1129297"/>
              <a:gd name="connsiteY27" fmla="*/ 554086 h 1116682"/>
              <a:gd name="connsiteX28" fmla="*/ 231495 w 1129297"/>
              <a:gd name="connsiteY28" fmla="*/ 627264 h 1116682"/>
              <a:gd name="connsiteX29" fmla="*/ 137051 w 1129297"/>
              <a:gd name="connsiteY29" fmla="*/ 705895 h 1116682"/>
              <a:gd name="connsiteX30" fmla="*/ 72810 w 1129297"/>
              <a:gd name="connsiteY30" fmla="*/ 701523 h 1116682"/>
              <a:gd name="connsiteX31" fmla="*/ 17411 w 1129297"/>
              <a:gd name="connsiteY31" fmla="*/ 746708 h 1116682"/>
              <a:gd name="connsiteX32" fmla="*/ 10633 w 1129297"/>
              <a:gd name="connsiteY32" fmla="*/ 813355 h 1116682"/>
              <a:gd name="connsiteX33" fmla="*/ 243724 w 1129297"/>
              <a:gd name="connsiteY33" fmla="*/ 1099240 h 1116682"/>
              <a:gd name="connsiteX34" fmla="*/ 275648 w 1129297"/>
              <a:gd name="connsiteY34" fmla="*/ 1116381 h 1116682"/>
              <a:gd name="connsiteX35" fmla="*/ 280559 w 1129297"/>
              <a:gd name="connsiteY35" fmla="*/ 1116626 h 1116682"/>
              <a:gd name="connsiteX36" fmla="*/ 310371 w 1129297"/>
              <a:gd name="connsiteY36" fmla="*/ 1106018 h 1116682"/>
              <a:gd name="connsiteX37" fmla="*/ 365770 w 1129297"/>
              <a:gd name="connsiteY37" fmla="*/ 1060833 h 1116682"/>
              <a:gd name="connsiteX38" fmla="*/ 372548 w 1129297"/>
              <a:gd name="connsiteY38" fmla="*/ 994186 h 1116682"/>
              <a:gd name="connsiteX39" fmla="*/ 343228 w 1129297"/>
              <a:gd name="connsiteY39" fmla="*/ 958235 h 1116682"/>
              <a:gd name="connsiteX40" fmla="*/ 502063 w 1129297"/>
              <a:gd name="connsiteY40" fmla="*/ 831034 h 1116682"/>
              <a:gd name="connsiteX41" fmla="*/ 526029 w 1129297"/>
              <a:gd name="connsiteY41" fmla="*/ 833833 h 1116682"/>
              <a:gd name="connsiteX42" fmla="*/ 601418 w 1129297"/>
              <a:gd name="connsiteY42" fmla="*/ 839039 h 1116682"/>
              <a:gd name="connsiteX43" fmla="*/ 770274 w 1129297"/>
              <a:gd name="connsiteY43" fmla="*/ 977543 h 1116682"/>
              <a:gd name="connsiteX44" fmla="*/ 756670 w 1129297"/>
              <a:gd name="connsiteY44" fmla="*/ 994192 h 1116682"/>
              <a:gd name="connsiteX45" fmla="*/ 763448 w 1129297"/>
              <a:gd name="connsiteY45" fmla="*/ 1060839 h 1116682"/>
              <a:gd name="connsiteX46" fmla="*/ 818847 w 1129297"/>
              <a:gd name="connsiteY46" fmla="*/ 1106024 h 1116682"/>
              <a:gd name="connsiteX47" fmla="*/ 848659 w 1129297"/>
              <a:gd name="connsiteY47" fmla="*/ 1116682 h 1116682"/>
              <a:gd name="connsiteX48" fmla="*/ 853570 w 1129297"/>
              <a:gd name="connsiteY48" fmla="*/ 1116436 h 1116682"/>
              <a:gd name="connsiteX49" fmla="*/ 885494 w 1129297"/>
              <a:gd name="connsiteY49" fmla="*/ 1099295 h 1116682"/>
              <a:gd name="connsiteX50" fmla="*/ 1118585 w 1129297"/>
              <a:gd name="connsiteY50" fmla="*/ 813410 h 1116682"/>
              <a:gd name="connsiteX51" fmla="*/ 1111905 w 1129297"/>
              <a:gd name="connsiteY51" fmla="*/ 746616 h 1116682"/>
              <a:gd name="connsiteX52" fmla="*/ 536044 w 1129297"/>
              <a:gd name="connsiteY52" fmla="*/ 273113 h 1116682"/>
              <a:gd name="connsiteX53" fmla="*/ 569637 w 1129297"/>
              <a:gd name="connsiteY53" fmla="*/ 272475 h 1116682"/>
              <a:gd name="connsiteX54" fmla="*/ 632552 w 1129297"/>
              <a:gd name="connsiteY54" fmla="*/ 293298 h 1116682"/>
              <a:gd name="connsiteX55" fmla="*/ 558095 w 1129297"/>
              <a:gd name="connsiteY55" fmla="*/ 355279 h 1116682"/>
              <a:gd name="connsiteX56" fmla="*/ 509032 w 1129297"/>
              <a:gd name="connsiteY56" fmla="*/ 313876 h 1116682"/>
              <a:gd name="connsiteX57" fmla="*/ 536044 w 1129297"/>
              <a:gd name="connsiteY57" fmla="*/ 273112 h 1116682"/>
              <a:gd name="connsiteX58" fmla="*/ 388110 w 1129297"/>
              <a:gd name="connsiteY58" fmla="*/ 297621 h 1116682"/>
              <a:gd name="connsiteX59" fmla="*/ 412076 w 1129297"/>
              <a:gd name="connsiteY59" fmla="*/ 286521 h 1116682"/>
              <a:gd name="connsiteX60" fmla="*/ 432311 w 1129297"/>
              <a:gd name="connsiteY60" fmla="*/ 293937 h 1116682"/>
              <a:gd name="connsiteX61" fmla="*/ 542080 w 1129297"/>
              <a:gd name="connsiteY61" fmla="*/ 386663 h 1116682"/>
              <a:gd name="connsiteX62" fmla="*/ 553032 w 1129297"/>
              <a:gd name="connsiteY62" fmla="*/ 407978 h 1116682"/>
              <a:gd name="connsiteX63" fmla="*/ 545813 w 1129297"/>
              <a:gd name="connsiteY63" fmla="*/ 430864 h 1116682"/>
              <a:gd name="connsiteX64" fmla="*/ 524498 w 1129297"/>
              <a:gd name="connsiteY64" fmla="*/ 441816 h 1116682"/>
              <a:gd name="connsiteX65" fmla="*/ 501611 w 1129297"/>
              <a:gd name="connsiteY65" fmla="*/ 434548 h 1116682"/>
              <a:gd name="connsiteX66" fmla="*/ 391843 w 1129297"/>
              <a:gd name="connsiteY66" fmla="*/ 341822 h 1116682"/>
              <a:gd name="connsiteX67" fmla="*/ 380890 w 1129297"/>
              <a:gd name="connsiteY67" fmla="*/ 320507 h 1116682"/>
              <a:gd name="connsiteX68" fmla="*/ 388110 w 1129297"/>
              <a:gd name="connsiteY68" fmla="*/ 297621 h 1116682"/>
              <a:gd name="connsiteX69" fmla="*/ 335755 w 1129297"/>
              <a:gd name="connsiteY69" fmla="*/ 381948 h 1116682"/>
              <a:gd name="connsiteX70" fmla="*/ 357020 w 1129297"/>
              <a:gd name="connsiteY70" fmla="*/ 370995 h 1116682"/>
              <a:gd name="connsiteX71" fmla="*/ 379809 w 1129297"/>
              <a:gd name="connsiteY71" fmla="*/ 378264 h 1116682"/>
              <a:gd name="connsiteX72" fmla="*/ 470374 w 1129297"/>
              <a:gd name="connsiteY72" fmla="*/ 455126 h 1116682"/>
              <a:gd name="connsiteX73" fmla="*/ 474107 w 1129297"/>
              <a:gd name="connsiteY73" fmla="*/ 499524 h 1116682"/>
              <a:gd name="connsiteX74" fmla="*/ 452890 w 1129297"/>
              <a:gd name="connsiteY74" fmla="*/ 510476 h 1116682"/>
              <a:gd name="connsiteX75" fmla="*/ 430101 w 1129297"/>
              <a:gd name="connsiteY75" fmla="*/ 503208 h 1116682"/>
              <a:gd name="connsiteX76" fmla="*/ 425680 w 1129297"/>
              <a:gd name="connsiteY76" fmla="*/ 499475 h 1116682"/>
              <a:gd name="connsiteX77" fmla="*/ 359131 w 1129297"/>
              <a:gd name="connsiteY77" fmla="*/ 442700 h 1116682"/>
              <a:gd name="connsiteX78" fmla="*/ 355006 w 1129297"/>
              <a:gd name="connsiteY78" fmla="*/ 439508 h 1116682"/>
              <a:gd name="connsiteX79" fmla="*/ 339535 w 1129297"/>
              <a:gd name="connsiteY79" fmla="*/ 426394 h 1116682"/>
              <a:gd name="connsiteX80" fmla="*/ 335753 w 1129297"/>
              <a:gd name="connsiteY80" fmla="*/ 381946 h 1116682"/>
              <a:gd name="connsiteX81" fmla="*/ 293075 w 1129297"/>
              <a:gd name="connsiteY81" fmla="*/ 472365 h 1116682"/>
              <a:gd name="connsiteX82" fmla="*/ 314194 w 1129297"/>
              <a:gd name="connsiteY82" fmla="*/ 461413 h 1116682"/>
              <a:gd name="connsiteX83" fmla="*/ 316846 w 1129297"/>
              <a:gd name="connsiteY83" fmla="*/ 461315 h 1116682"/>
              <a:gd name="connsiteX84" fmla="*/ 334526 w 1129297"/>
              <a:gd name="connsiteY84" fmla="*/ 467061 h 1116682"/>
              <a:gd name="connsiteX85" fmla="*/ 403825 w 1129297"/>
              <a:gd name="connsiteY85" fmla="*/ 525849 h 1116682"/>
              <a:gd name="connsiteX86" fmla="*/ 409129 w 1129297"/>
              <a:gd name="connsiteY86" fmla="*/ 530368 h 1116682"/>
              <a:gd name="connsiteX87" fmla="*/ 412862 w 1129297"/>
              <a:gd name="connsiteY87" fmla="*/ 575012 h 1116682"/>
              <a:gd name="connsiteX88" fmla="*/ 391743 w 1129297"/>
              <a:gd name="connsiteY88" fmla="*/ 585965 h 1116682"/>
              <a:gd name="connsiteX89" fmla="*/ 369446 w 1129297"/>
              <a:gd name="connsiteY89" fmla="*/ 578941 h 1116682"/>
              <a:gd name="connsiteX90" fmla="*/ 331482 w 1129297"/>
              <a:gd name="connsiteY90" fmla="*/ 546380 h 1116682"/>
              <a:gd name="connsiteX91" fmla="*/ 328535 w 1129297"/>
              <a:gd name="connsiteY91" fmla="*/ 544120 h 1116682"/>
              <a:gd name="connsiteX92" fmla="*/ 296857 w 1129297"/>
              <a:gd name="connsiteY92" fmla="*/ 517060 h 1116682"/>
              <a:gd name="connsiteX93" fmla="*/ 293075 w 1129297"/>
              <a:gd name="connsiteY93" fmla="*/ 472366 h 1116682"/>
              <a:gd name="connsiteX94" fmla="*/ 265572 w 1129297"/>
              <a:gd name="connsiteY94" fmla="*/ 575896 h 1116682"/>
              <a:gd name="connsiteX95" fmla="*/ 286642 w 1129297"/>
              <a:gd name="connsiteY95" fmla="*/ 564944 h 1116682"/>
              <a:gd name="connsiteX96" fmla="*/ 307712 w 1129297"/>
              <a:gd name="connsiteY96" fmla="*/ 571181 h 1116682"/>
              <a:gd name="connsiteX97" fmla="*/ 346904 w 1129297"/>
              <a:gd name="connsiteY97" fmla="*/ 604628 h 1116682"/>
              <a:gd name="connsiteX98" fmla="*/ 347641 w 1129297"/>
              <a:gd name="connsiteY98" fmla="*/ 605218 h 1116682"/>
              <a:gd name="connsiteX99" fmla="*/ 367041 w 1129297"/>
              <a:gd name="connsiteY99" fmla="*/ 621867 h 1116682"/>
              <a:gd name="connsiteX100" fmla="*/ 370725 w 1129297"/>
              <a:gd name="connsiteY100" fmla="*/ 666707 h 1116682"/>
              <a:gd name="connsiteX101" fmla="*/ 349704 w 1129297"/>
              <a:gd name="connsiteY101" fmla="*/ 677660 h 1116682"/>
              <a:gd name="connsiteX102" fmla="*/ 327161 w 1129297"/>
              <a:gd name="connsiteY102" fmla="*/ 670341 h 1116682"/>
              <a:gd name="connsiteX103" fmla="*/ 269354 w 1129297"/>
              <a:gd name="connsiteY103" fmla="*/ 620737 h 1116682"/>
              <a:gd name="connsiteX104" fmla="*/ 265572 w 1129297"/>
              <a:gd name="connsiteY104" fmla="*/ 575896 h 1116682"/>
              <a:gd name="connsiteX105" fmla="*/ 344153 w 1129297"/>
              <a:gd name="connsiteY105" fmla="*/ 1034220 h 1116682"/>
              <a:gd name="connsiteX106" fmla="*/ 288754 w 1129297"/>
              <a:gd name="connsiteY106" fmla="*/ 1079405 h 1116682"/>
              <a:gd name="connsiteX107" fmla="*/ 279128 w 1129297"/>
              <a:gd name="connsiteY107" fmla="*/ 1082254 h 1116682"/>
              <a:gd name="connsiteX108" fmla="*/ 270238 w 1129297"/>
              <a:gd name="connsiteY108" fmla="*/ 1077539 h 1116682"/>
              <a:gd name="connsiteX109" fmla="*/ 37198 w 1129297"/>
              <a:gd name="connsiteY109" fmla="*/ 791654 h 1116682"/>
              <a:gd name="connsiteX110" fmla="*/ 39064 w 1129297"/>
              <a:gd name="connsiteY110" fmla="*/ 773138 h 1116682"/>
              <a:gd name="connsiteX111" fmla="*/ 94464 w 1129297"/>
              <a:gd name="connsiteY111" fmla="*/ 727953 h 1116682"/>
              <a:gd name="connsiteX112" fmla="*/ 102763 w 1129297"/>
              <a:gd name="connsiteY112" fmla="*/ 725006 h 1116682"/>
              <a:gd name="connsiteX113" fmla="*/ 112979 w 1129297"/>
              <a:gd name="connsiteY113" fmla="*/ 729819 h 1116682"/>
              <a:gd name="connsiteX114" fmla="*/ 121869 w 1129297"/>
              <a:gd name="connsiteY114" fmla="*/ 740722 h 1116682"/>
              <a:gd name="connsiteX115" fmla="*/ 305699 w 1129297"/>
              <a:gd name="connsiteY115" fmla="*/ 966206 h 1116682"/>
              <a:gd name="connsiteX116" fmla="*/ 305748 w 1129297"/>
              <a:gd name="connsiteY116" fmla="*/ 966255 h 1116682"/>
              <a:gd name="connsiteX117" fmla="*/ 305797 w 1129297"/>
              <a:gd name="connsiteY117" fmla="*/ 966304 h 1116682"/>
              <a:gd name="connsiteX118" fmla="*/ 346069 w 1129297"/>
              <a:gd name="connsiteY118" fmla="*/ 1015712 h 1116682"/>
              <a:gd name="connsiteX119" fmla="*/ 344153 w 1129297"/>
              <a:gd name="connsiteY119" fmla="*/ 1034229 h 1116682"/>
              <a:gd name="connsiteX120" fmla="*/ 530196 w 1129297"/>
              <a:gd name="connsiteY120" fmla="*/ 799759 h 1116682"/>
              <a:gd name="connsiteX121" fmla="*/ 498616 w 1129297"/>
              <a:gd name="connsiteY121" fmla="*/ 796173 h 1116682"/>
              <a:gd name="connsiteX122" fmla="*/ 486190 w 1129297"/>
              <a:gd name="connsiteY122" fmla="*/ 799857 h 1116682"/>
              <a:gd name="connsiteX123" fmla="*/ 321660 w 1129297"/>
              <a:gd name="connsiteY123" fmla="*/ 931622 h 1116682"/>
              <a:gd name="connsiteX124" fmla="*/ 158991 w 1129297"/>
              <a:gd name="connsiteY124" fmla="*/ 732126 h 1116682"/>
              <a:gd name="connsiteX125" fmla="*/ 254172 w 1129297"/>
              <a:gd name="connsiteY125" fmla="*/ 652857 h 1116682"/>
              <a:gd name="connsiteX126" fmla="*/ 304856 w 1129297"/>
              <a:gd name="connsiteY126" fmla="*/ 696322 h 1116682"/>
              <a:gd name="connsiteX127" fmla="*/ 347045 w 1129297"/>
              <a:gd name="connsiteY127" fmla="*/ 711989 h 1116682"/>
              <a:gd name="connsiteX128" fmla="*/ 352546 w 1129297"/>
              <a:gd name="connsiteY128" fmla="*/ 711744 h 1116682"/>
              <a:gd name="connsiteX129" fmla="*/ 397043 w 1129297"/>
              <a:gd name="connsiteY129" fmla="*/ 688661 h 1116682"/>
              <a:gd name="connsiteX130" fmla="*/ 406031 w 1129297"/>
              <a:gd name="connsiteY130" fmla="*/ 617987 h 1116682"/>
              <a:gd name="connsiteX131" fmla="*/ 439183 w 1129297"/>
              <a:gd name="connsiteY131" fmla="*/ 596917 h 1116682"/>
              <a:gd name="connsiteX132" fmla="*/ 453719 w 1129297"/>
              <a:gd name="connsiteY132" fmla="*/ 544611 h 1116682"/>
              <a:gd name="connsiteX133" fmla="*/ 455781 w 1129297"/>
              <a:gd name="connsiteY133" fmla="*/ 544513 h 1116682"/>
              <a:gd name="connsiteX134" fmla="*/ 500328 w 1129297"/>
              <a:gd name="connsiteY134" fmla="*/ 521479 h 1116682"/>
              <a:gd name="connsiteX135" fmla="*/ 515552 w 1129297"/>
              <a:gd name="connsiteY135" fmla="*/ 475559 h 1116682"/>
              <a:gd name="connsiteX136" fmla="*/ 521790 w 1129297"/>
              <a:gd name="connsiteY136" fmla="*/ 476098 h 1116682"/>
              <a:gd name="connsiteX137" fmla="*/ 527437 w 1129297"/>
              <a:gd name="connsiteY137" fmla="*/ 475853 h 1116682"/>
              <a:gd name="connsiteX138" fmla="*/ 572033 w 1129297"/>
              <a:gd name="connsiteY138" fmla="*/ 452868 h 1116682"/>
              <a:gd name="connsiteX139" fmla="*/ 587257 w 1129297"/>
              <a:gd name="connsiteY139" fmla="*/ 405032 h 1116682"/>
              <a:gd name="connsiteX140" fmla="*/ 580578 w 1129297"/>
              <a:gd name="connsiteY140" fmla="*/ 381163 h 1116682"/>
              <a:gd name="connsiteX141" fmla="*/ 684895 w 1129297"/>
              <a:gd name="connsiteY141" fmla="*/ 294281 h 1116682"/>
              <a:gd name="connsiteX142" fmla="*/ 709109 w 1129297"/>
              <a:gd name="connsiteY142" fmla="*/ 287651 h 1116682"/>
              <a:gd name="connsiteX143" fmla="*/ 730768 w 1129297"/>
              <a:gd name="connsiteY143" fmla="*/ 298210 h 1116682"/>
              <a:gd name="connsiteX144" fmla="*/ 716623 w 1129297"/>
              <a:gd name="connsiteY144" fmla="*/ 353021 h 1116682"/>
              <a:gd name="connsiteX145" fmla="*/ 714856 w 1129297"/>
              <a:gd name="connsiteY145" fmla="*/ 376988 h 1116682"/>
              <a:gd name="connsiteX146" fmla="*/ 738822 w 1129297"/>
              <a:gd name="connsiteY146" fmla="*/ 379051 h 1116682"/>
              <a:gd name="connsiteX147" fmla="*/ 783614 w 1129297"/>
              <a:gd name="connsiteY147" fmla="*/ 384305 h 1116682"/>
              <a:gd name="connsiteX148" fmla="*/ 770401 w 1129297"/>
              <a:gd name="connsiteY148" fmla="*/ 447072 h 1116682"/>
              <a:gd name="connsiteX149" fmla="*/ 768928 w 1129297"/>
              <a:gd name="connsiteY149" fmla="*/ 448890 h 1116682"/>
              <a:gd name="connsiteX150" fmla="*/ 764557 w 1129297"/>
              <a:gd name="connsiteY150" fmla="*/ 470501 h 1116682"/>
              <a:gd name="connsiteX151" fmla="*/ 788623 w 1129297"/>
              <a:gd name="connsiteY151" fmla="*/ 484596 h 1116682"/>
              <a:gd name="connsiteX152" fmla="*/ 824131 w 1129297"/>
              <a:gd name="connsiteY152" fmla="*/ 505911 h 1116682"/>
              <a:gd name="connsiteX153" fmla="*/ 806696 w 1129297"/>
              <a:gd name="connsiteY153" fmla="*/ 550064 h 1116682"/>
              <a:gd name="connsiteX154" fmla="*/ 798396 w 1129297"/>
              <a:gd name="connsiteY154" fmla="*/ 569905 h 1116682"/>
              <a:gd name="connsiteX155" fmla="*/ 816027 w 1129297"/>
              <a:gd name="connsiteY155" fmla="*/ 582232 h 1116682"/>
              <a:gd name="connsiteX156" fmla="*/ 843579 w 1129297"/>
              <a:gd name="connsiteY156" fmla="*/ 593872 h 1116682"/>
              <a:gd name="connsiteX157" fmla="*/ 851143 w 1129297"/>
              <a:gd name="connsiteY157" fmla="*/ 619116 h 1116682"/>
              <a:gd name="connsiteX158" fmla="*/ 839748 w 1129297"/>
              <a:gd name="connsiteY158" fmla="*/ 642298 h 1116682"/>
              <a:gd name="connsiteX159" fmla="*/ 679494 w 1129297"/>
              <a:gd name="connsiteY159" fmla="*/ 775635 h 1116682"/>
              <a:gd name="connsiteX160" fmla="*/ 530190 w 1129297"/>
              <a:gd name="connsiteY160" fmla="*/ 799750 h 1116682"/>
              <a:gd name="connsiteX161" fmla="*/ 646790 w 1129297"/>
              <a:gd name="connsiteY161" fmla="*/ 831781 h 1116682"/>
              <a:gd name="connsiteX162" fmla="*/ 701405 w 1129297"/>
              <a:gd name="connsiteY162" fmla="*/ 801969 h 1116682"/>
              <a:gd name="connsiteX163" fmla="*/ 856656 w 1129297"/>
              <a:gd name="connsiteY163" fmla="*/ 672756 h 1116682"/>
              <a:gd name="connsiteX164" fmla="*/ 953803 w 1129297"/>
              <a:gd name="connsiteY164" fmla="*/ 752466 h 1116682"/>
              <a:gd name="connsiteX165" fmla="*/ 791976 w 1129297"/>
              <a:gd name="connsiteY165" fmla="*/ 950931 h 1116682"/>
              <a:gd name="connsiteX166" fmla="*/ 1092151 w 1129297"/>
              <a:gd name="connsiteY166" fmla="*/ 791655 h 1116682"/>
              <a:gd name="connsiteX167" fmla="*/ 859111 w 1129297"/>
              <a:gd name="connsiteY167" fmla="*/ 1077540 h 1116682"/>
              <a:gd name="connsiteX168" fmla="*/ 850222 w 1129297"/>
              <a:gd name="connsiteY168" fmla="*/ 1082255 h 1116682"/>
              <a:gd name="connsiteX169" fmla="*/ 840594 w 1129297"/>
              <a:gd name="connsiteY169" fmla="*/ 1079406 h 1116682"/>
              <a:gd name="connsiteX170" fmla="*/ 785195 w 1129297"/>
              <a:gd name="connsiteY170" fmla="*/ 1034221 h 1116682"/>
              <a:gd name="connsiteX171" fmla="*/ 783329 w 1129297"/>
              <a:gd name="connsiteY171" fmla="*/ 1015705 h 1116682"/>
              <a:gd name="connsiteX172" fmla="*/ 1016370 w 1129297"/>
              <a:gd name="connsiteY172" fmla="*/ 729820 h 1116682"/>
              <a:gd name="connsiteX173" fmla="*/ 1034886 w 1129297"/>
              <a:gd name="connsiteY173" fmla="*/ 727954 h 1116682"/>
              <a:gd name="connsiteX174" fmla="*/ 1090285 w 1129297"/>
              <a:gd name="connsiteY174" fmla="*/ 773139 h 1116682"/>
              <a:gd name="connsiteX175" fmla="*/ 1092151 w 1129297"/>
              <a:gd name="connsiteY175" fmla="*/ 791655 h 1116682"/>
              <a:gd name="connsiteX176" fmla="*/ 535306 w 1129297"/>
              <a:gd name="connsiteY176" fmla="*/ 102303 h 1116682"/>
              <a:gd name="connsiteX177" fmla="*/ 535306 w 1129297"/>
              <a:gd name="connsiteY177" fmla="*/ 17092 h 1116682"/>
              <a:gd name="connsiteX178" fmla="*/ 552397 w 1129297"/>
              <a:gd name="connsiteY178" fmla="*/ 0 h 1116682"/>
              <a:gd name="connsiteX179" fmla="*/ 569489 w 1129297"/>
              <a:gd name="connsiteY179" fmla="*/ 17092 h 1116682"/>
              <a:gd name="connsiteX180" fmla="*/ 569489 w 1129297"/>
              <a:gd name="connsiteY180" fmla="*/ 102254 h 1116682"/>
              <a:gd name="connsiteX181" fmla="*/ 552397 w 1129297"/>
              <a:gd name="connsiteY181" fmla="*/ 119345 h 1116682"/>
              <a:gd name="connsiteX182" fmla="*/ 535306 w 1129297"/>
              <a:gd name="connsiteY182" fmla="*/ 102303 h 1116682"/>
              <a:gd name="connsiteX183" fmla="*/ 263264 w 1129297"/>
              <a:gd name="connsiteY183" fmla="*/ 110751 h 1116682"/>
              <a:gd name="connsiteX184" fmla="*/ 269501 w 1129297"/>
              <a:gd name="connsiteY184" fmla="*/ 87372 h 1116682"/>
              <a:gd name="connsiteX185" fmla="*/ 292879 w 1129297"/>
              <a:gd name="connsiteY185" fmla="*/ 93610 h 1116682"/>
              <a:gd name="connsiteX186" fmla="*/ 335460 w 1129297"/>
              <a:gd name="connsiteY186" fmla="*/ 167378 h 1116682"/>
              <a:gd name="connsiteX187" fmla="*/ 329223 w 1129297"/>
              <a:gd name="connsiteY187" fmla="*/ 190756 h 1116682"/>
              <a:gd name="connsiteX188" fmla="*/ 320677 w 1129297"/>
              <a:gd name="connsiteY188" fmla="*/ 193065 h 1116682"/>
              <a:gd name="connsiteX189" fmla="*/ 305845 w 1129297"/>
              <a:gd name="connsiteY189" fmla="*/ 184519 h 1116682"/>
              <a:gd name="connsiteX190" fmla="*/ 68181 w 1129297"/>
              <a:gd name="connsiteY190" fmla="*/ 304500 h 1116682"/>
              <a:gd name="connsiteX191" fmla="*/ 91559 w 1129297"/>
              <a:gd name="connsiteY191" fmla="*/ 298263 h 1116682"/>
              <a:gd name="connsiteX192" fmla="*/ 165327 w 1129297"/>
              <a:gd name="connsiteY192" fmla="*/ 340844 h 1116682"/>
              <a:gd name="connsiteX193" fmla="*/ 171565 w 1129297"/>
              <a:gd name="connsiteY193" fmla="*/ 364222 h 1116682"/>
              <a:gd name="connsiteX194" fmla="*/ 156733 w 1129297"/>
              <a:gd name="connsiteY194" fmla="*/ 372768 h 1116682"/>
              <a:gd name="connsiteX195" fmla="*/ 148187 w 1129297"/>
              <a:gd name="connsiteY195" fmla="*/ 370460 h 1116682"/>
              <a:gd name="connsiteX196" fmla="*/ 74418 w 1129297"/>
              <a:gd name="connsiteY196" fmla="*/ 327879 h 1116682"/>
              <a:gd name="connsiteX197" fmla="*/ 68181 w 1129297"/>
              <a:gd name="connsiteY197" fmla="*/ 304500 h 1116682"/>
              <a:gd name="connsiteX198" fmla="*/ 954867 w 1129297"/>
              <a:gd name="connsiteY198" fmla="*/ 326797 h 1116682"/>
              <a:gd name="connsiteX199" fmla="*/ 961104 w 1129297"/>
              <a:gd name="connsiteY199" fmla="*/ 303419 h 1116682"/>
              <a:gd name="connsiteX200" fmla="*/ 1034872 w 1129297"/>
              <a:gd name="connsiteY200" fmla="*/ 260838 h 1116682"/>
              <a:gd name="connsiteX201" fmla="*/ 1058251 w 1129297"/>
              <a:gd name="connsiteY201" fmla="*/ 267076 h 1116682"/>
              <a:gd name="connsiteX202" fmla="*/ 1052013 w 1129297"/>
              <a:gd name="connsiteY202" fmla="*/ 290454 h 1116682"/>
              <a:gd name="connsiteX203" fmla="*/ 978245 w 1129297"/>
              <a:gd name="connsiteY203" fmla="*/ 333035 h 1116682"/>
              <a:gd name="connsiteX204" fmla="*/ 969699 w 1129297"/>
              <a:gd name="connsiteY204" fmla="*/ 335343 h 1116682"/>
              <a:gd name="connsiteX205" fmla="*/ 954867 w 1129297"/>
              <a:gd name="connsiteY205" fmla="*/ 326797 h 1116682"/>
              <a:gd name="connsiteX206" fmla="*/ 775161 w 1129297"/>
              <a:gd name="connsiteY206" fmla="*/ 145809 h 1116682"/>
              <a:gd name="connsiteX207" fmla="*/ 817742 w 1129297"/>
              <a:gd name="connsiteY207" fmla="*/ 72041 h 1116682"/>
              <a:gd name="connsiteX208" fmla="*/ 841120 w 1129297"/>
              <a:gd name="connsiteY208" fmla="*/ 65803 h 1116682"/>
              <a:gd name="connsiteX209" fmla="*/ 847357 w 1129297"/>
              <a:gd name="connsiteY209" fmla="*/ 89182 h 1116682"/>
              <a:gd name="connsiteX210" fmla="*/ 804776 w 1129297"/>
              <a:gd name="connsiteY210" fmla="*/ 162950 h 1116682"/>
              <a:gd name="connsiteX211" fmla="*/ 789944 w 1129297"/>
              <a:gd name="connsiteY211" fmla="*/ 171496 h 1116682"/>
              <a:gd name="connsiteX212" fmla="*/ 781398 w 1129297"/>
              <a:gd name="connsiteY212" fmla="*/ 169187 h 1116682"/>
              <a:gd name="connsiteX213" fmla="*/ 775161 w 1129297"/>
              <a:gd name="connsiteY213" fmla="*/ 145809 h 111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1129297" h="1116682">
                <a:moveTo>
                  <a:pt x="1111900" y="746612"/>
                </a:moveTo>
                <a:lnTo>
                  <a:pt x="1056500" y="701428"/>
                </a:lnTo>
                <a:cubicBezTo>
                  <a:pt x="1036266" y="684926"/>
                  <a:pt x="1006356" y="687971"/>
                  <a:pt x="989854" y="708206"/>
                </a:cubicBezTo>
                <a:lnTo>
                  <a:pt x="975415" y="725886"/>
                </a:lnTo>
                <a:lnTo>
                  <a:pt x="878564" y="646421"/>
                </a:lnTo>
                <a:cubicBezTo>
                  <a:pt x="882149" y="638857"/>
                  <a:pt x="884507" y="630508"/>
                  <a:pt x="885193" y="621864"/>
                </a:cubicBezTo>
                <a:cubicBezTo>
                  <a:pt x="886667" y="603644"/>
                  <a:pt x="881068" y="585423"/>
                  <a:pt x="869820" y="571965"/>
                </a:cubicBezTo>
                <a:cubicBezTo>
                  <a:pt x="864025" y="564990"/>
                  <a:pt x="856855" y="559343"/>
                  <a:pt x="848947" y="555315"/>
                </a:cubicBezTo>
                <a:cubicBezTo>
                  <a:pt x="861471" y="534884"/>
                  <a:pt x="863583" y="509198"/>
                  <a:pt x="854890" y="491173"/>
                </a:cubicBezTo>
                <a:cubicBezTo>
                  <a:pt x="843152" y="466666"/>
                  <a:pt x="823801" y="457579"/>
                  <a:pt x="808478" y="453650"/>
                </a:cubicBezTo>
                <a:cubicBezTo>
                  <a:pt x="824488" y="430862"/>
                  <a:pt x="839419" y="398005"/>
                  <a:pt x="809853" y="362496"/>
                </a:cubicBezTo>
                <a:cubicBezTo>
                  <a:pt x="798360" y="348646"/>
                  <a:pt x="782940" y="340493"/>
                  <a:pt x="766977" y="338332"/>
                </a:cubicBezTo>
                <a:cubicBezTo>
                  <a:pt x="773951" y="318048"/>
                  <a:pt x="772527" y="295849"/>
                  <a:pt x="757400" y="276940"/>
                </a:cubicBezTo>
                <a:cubicBezTo>
                  <a:pt x="747085" y="264024"/>
                  <a:pt x="730732" y="255527"/>
                  <a:pt x="712462" y="253660"/>
                </a:cubicBezTo>
                <a:cubicBezTo>
                  <a:pt x="694241" y="251793"/>
                  <a:pt x="676904" y="256754"/>
                  <a:pt x="663545" y="267511"/>
                </a:cubicBezTo>
                <a:lnTo>
                  <a:pt x="580347" y="239958"/>
                </a:lnTo>
                <a:cubicBezTo>
                  <a:pt x="557559" y="232443"/>
                  <a:pt x="537127" y="233474"/>
                  <a:pt x="519545" y="243101"/>
                </a:cubicBezTo>
                <a:cubicBezTo>
                  <a:pt x="503288" y="251991"/>
                  <a:pt x="490421" y="267855"/>
                  <a:pt x="481139" y="290397"/>
                </a:cubicBezTo>
                <a:lnTo>
                  <a:pt x="454372" y="267756"/>
                </a:lnTo>
                <a:cubicBezTo>
                  <a:pt x="441013" y="256459"/>
                  <a:pt x="424019" y="251058"/>
                  <a:pt x="406535" y="252580"/>
                </a:cubicBezTo>
                <a:cubicBezTo>
                  <a:pt x="389051" y="254054"/>
                  <a:pt x="373188" y="262206"/>
                  <a:pt x="361891" y="275565"/>
                </a:cubicBezTo>
                <a:cubicBezTo>
                  <a:pt x="350643" y="288924"/>
                  <a:pt x="345242" y="305917"/>
                  <a:pt x="346716" y="323401"/>
                </a:cubicBezTo>
                <a:cubicBezTo>
                  <a:pt x="347108" y="328263"/>
                  <a:pt x="348090" y="332978"/>
                  <a:pt x="349514" y="337546"/>
                </a:cubicBezTo>
                <a:cubicBezTo>
                  <a:pt x="333847" y="339953"/>
                  <a:pt x="319752" y="347762"/>
                  <a:pt x="309536" y="359991"/>
                </a:cubicBezTo>
                <a:cubicBezTo>
                  <a:pt x="292789" y="379931"/>
                  <a:pt x="289989" y="407042"/>
                  <a:pt x="300008" y="429388"/>
                </a:cubicBezTo>
                <a:cubicBezTo>
                  <a:pt x="287092" y="432777"/>
                  <a:pt x="275550" y="439996"/>
                  <a:pt x="266808" y="450458"/>
                </a:cubicBezTo>
                <a:cubicBezTo>
                  <a:pt x="246132" y="475112"/>
                  <a:pt x="246720" y="510769"/>
                  <a:pt x="266514" y="534834"/>
                </a:cubicBezTo>
                <a:cubicBezTo>
                  <a:pt x="256003" y="538713"/>
                  <a:pt x="246623" y="545246"/>
                  <a:pt x="239255" y="554086"/>
                </a:cubicBezTo>
                <a:cubicBezTo>
                  <a:pt x="221673" y="575107"/>
                  <a:pt x="219512" y="604231"/>
                  <a:pt x="231495" y="627264"/>
                </a:cubicBezTo>
                <a:lnTo>
                  <a:pt x="137051" y="705895"/>
                </a:lnTo>
                <a:cubicBezTo>
                  <a:pt x="120155" y="688017"/>
                  <a:pt x="92161" y="685758"/>
                  <a:pt x="72810" y="701523"/>
                </a:cubicBezTo>
                <a:lnTo>
                  <a:pt x="17411" y="746708"/>
                </a:lnTo>
                <a:cubicBezTo>
                  <a:pt x="-2824" y="763210"/>
                  <a:pt x="-5869" y="793120"/>
                  <a:pt x="10633" y="813355"/>
                </a:cubicBezTo>
                <a:lnTo>
                  <a:pt x="243724" y="1099240"/>
                </a:lnTo>
                <a:cubicBezTo>
                  <a:pt x="251680" y="1109013"/>
                  <a:pt x="263026" y="1115103"/>
                  <a:pt x="275648" y="1116381"/>
                </a:cubicBezTo>
                <a:cubicBezTo>
                  <a:pt x="277269" y="1116528"/>
                  <a:pt x="278938" y="1116626"/>
                  <a:pt x="280559" y="1116626"/>
                </a:cubicBezTo>
                <a:cubicBezTo>
                  <a:pt x="291413" y="1116626"/>
                  <a:pt x="301874" y="1112943"/>
                  <a:pt x="310371" y="1106018"/>
                </a:cubicBezTo>
                <a:lnTo>
                  <a:pt x="365770" y="1060833"/>
                </a:lnTo>
                <a:cubicBezTo>
                  <a:pt x="386005" y="1044331"/>
                  <a:pt x="389050" y="1014421"/>
                  <a:pt x="372548" y="994186"/>
                </a:cubicBezTo>
                <a:lnTo>
                  <a:pt x="343228" y="958235"/>
                </a:lnTo>
                <a:lnTo>
                  <a:pt x="502063" y="831034"/>
                </a:lnTo>
                <a:cubicBezTo>
                  <a:pt x="510215" y="831918"/>
                  <a:pt x="518221" y="832900"/>
                  <a:pt x="526029" y="833833"/>
                </a:cubicBezTo>
                <a:cubicBezTo>
                  <a:pt x="551716" y="836927"/>
                  <a:pt x="576813" y="839923"/>
                  <a:pt x="601418" y="839039"/>
                </a:cubicBezTo>
                <a:lnTo>
                  <a:pt x="770274" y="977543"/>
                </a:lnTo>
                <a:lnTo>
                  <a:pt x="756670" y="994192"/>
                </a:lnTo>
                <a:cubicBezTo>
                  <a:pt x="740168" y="1014427"/>
                  <a:pt x="743213" y="1044337"/>
                  <a:pt x="763448" y="1060839"/>
                </a:cubicBezTo>
                <a:lnTo>
                  <a:pt x="818847" y="1106024"/>
                </a:lnTo>
                <a:cubicBezTo>
                  <a:pt x="827343" y="1112949"/>
                  <a:pt x="837804" y="1116682"/>
                  <a:pt x="848659" y="1116682"/>
                </a:cubicBezTo>
                <a:cubicBezTo>
                  <a:pt x="850279" y="1116682"/>
                  <a:pt x="851949" y="1116583"/>
                  <a:pt x="853570" y="1116436"/>
                </a:cubicBezTo>
                <a:cubicBezTo>
                  <a:pt x="866192" y="1115160"/>
                  <a:pt x="877536" y="1109069"/>
                  <a:pt x="885494" y="1099295"/>
                </a:cubicBezTo>
                <a:lnTo>
                  <a:pt x="1118585" y="813410"/>
                </a:lnTo>
                <a:cubicBezTo>
                  <a:pt x="1135185" y="793028"/>
                  <a:pt x="1132140" y="763118"/>
                  <a:pt x="1111905" y="746616"/>
                </a:cubicBezTo>
                <a:close/>
                <a:moveTo>
                  <a:pt x="536044" y="273113"/>
                </a:moveTo>
                <a:cubicBezTo>
                  <a:pt x="545081" y="268153"/>
                  <a:pt x="556032" y="267956"/>
                  <a:pt x="569637" y="272475"/>
                </a:cubicBezTo>
                <a:lnTo>
                  <a:pt x="632552" y="293298"/>
                </a:lnTo>
                <a:lnTo>
                  <a:pt x="558095" y="355279"/>
                </a:lnTo>
                <a:lnTo>
                  <a:pt x="509032" y="313876"/>
                </a:lnTo>
                <a:cubicBezTo>
                  <a:pt x="515662" y="293249"/>
                  <a:pt x="524895" y="279202"/>
                  <a:pt x="536044" y="273112"/>
                </a:cubicBezTo>
                <a:close/>
                <a:moveTo>
                  <a:pt x="388110" y="297621"/>
                </a:moveTo>
                <a:cubicBezTo>
                  <a:pt x="394298" y="290303"/>
                  <a:pt x="403187" y="286521"/>
                  <a:pt x="412076" y="286521"/>
                </a:cubicBezTo>
                <a:cubicBezTo>
                  <a:pt x="419247" y="286521"/>
                  <a:pt x="426417" y="288928"/>
                  <a:pt x="432311" y="293937"/>
                </a:cubicBezTo>
                <a:lnTo>
                  <a:pt x="542080" y="386663"/>
                </a:lnTo>
                <a:cubicBezTo>
                  <a:pt x="548465" y="392016"/>
                  <a:pt x="552345" y="399628"/>
                  <a:pt x="553032" y="407978"/>
                </a:cubicBezTo>
                <a:cubicBezTo>
                  <a:pt x="553769" y="416376"/>
                  <a:pt x="551166" y="424480"/>
                  <a:pt x="545813" y="430864"/>
                </a:cubicBezTo>
                <a:cubicBezTo>
                  <a:pt x="540459" y="437249"/>
                  <a:pt x="532848" y="441129"/>
                  <a:pt x="524498" y="441816"/>
                </a:cubicBezTo>
                <a:cubicBezTo>
                  <a:pt x="516099" y="442504"/>
                  <a:pt x="507996" y="439951"/>
                  <a:pt x="501611" y="434548"/>
                </a:cubicBezTo>
                <a:lnTo>
                  <a:pt x="391843" y="341822"/>
                </a:lnTo>
                <a:cubicBezTo>
                  <a:pt x="385507" y="336469"/>
                  <a:pt x="381578" y="328857"/>
                  <a:pt x="380890" y="320507"/>
                </a:cubicBezTo>
                <a:cubicBezTo>
                  <a:pt x="380154" y="312108"/>
                  <a:pt x="382756" y="303956"/>
                  <a:pt x="388110" y="297621"/>
                </a:cubicBezTo>
                <a:close/>
                <a:moveTo>
                  <a:pt x="335755" y="381948"/>
                </a:moveTo>
                <a:cubicBezTo>
                  <a:pt x="341108" y="375563"/>
                  <a:pt x="348671" y="371683"/>
                  <a:pt x="357020" y="370995"/>
                </a:cubicBezTo>
                <a:cubicBezTo>
                  <a:pt x="365321" y="370308"/>
                  <a:pt x="373474" y="372862"/>
                  <a:pt x="379809" y="378264"/>
                </a:cubicBezTo>
                <a:lnTo>
                  <a:pt x="470374" y="455126"/>
                </a:lnTo>
                <a:cubicBezTo>
                  <a:pt x="483585" y="466324"/>
                  <a:pt x="485255" y="486265"/>
                  <a:pt x="474107" y="499524"/>
                </a:cubicBezTo>
                <a:cubicBezTo>
                  <a:pt x="468753" y="505909"/>
                  <a:pt x="461190" y="509789"/>
                  <a:pt x="452890" y="510476"/>
                </a:cubicBezTo>
                <a:cubicBezTo>
                  <a:pt x="444491" y="511213"/>
                  <a:pt x="436437" y="508611"/>
                  <a:pt x="430101" y="503208"/>
                </a:cubicBezTo>
                <a:lnTo>
                  <a:pt x="425680" y="499475"/>
                </a:lnTo>
                <a:lnTo>
                  <a:pt x="359131" y="442700"/>
                </a:lnTo>
                <a:cubicBezTo>
                  <a:pt x="357805" y="441571"/>
                  <a:pt x="356382" y="440539"/>
                  <a:pt x="355006" y="439508"/>
                </a:cubicBezTo>
                <a:lnTo>
                  <a:pt x="339535" y="426394"/>
                </a:lnTo>
                <a:cubicBezTo>
                  <a:pt x="326274" y="415148"/>
                  <a:pt x="324605" y="395207"/>
                  <a:pt x="335753" y="381946"/>
                </a:cubicBezTo>
                <a:close/>
                <a:moveTo>
                  <a:pt x="293075" y="472365"/>
                </a:moveTo>
                <a:cubicBezTo>
                  <a:pt x="298380" y="465981"/>
                  <a:pt x="305894" y="462101"/>
                  <a:pt x="314194" y="461413"/>
                </a:cubicBezTo>
                <a:cubicBezTo>
                  <a:pt x="315078" y="461315"/>
                  <a:pt x="315962" y="461315"/>
                  <a:pt x="316846" y="461315"/>
                </a:cubicBezTo>
                <a:cubicBezTo>
                  <a:pt x="323232" y="461315"/>
                  <a:pt x="329321" y="463378"/>
                  <a:pt x="334526" y="467061"/>
                </a:cubicBezTo>
                <a:lnTo>
                  <a:pt x="403825" y="525849"/>
                </a:lnTo>
                <a:lnTo>
                  <a:pt x="409129" y="530368"/>
                </a:lnTo>
                <a:cubicBezTo>
                  <a:pt x="422341" y="541664"/>
                  <a:pt x="424011" y="561654"/>
                  <a:pt x="412862" y="575012"/>
                </a:cubicBezTo>
                <a:cubicBezTo>
                  <a:pt x="407558" y="581397"/>
                  <a:pt x="400044" y="585277"/>
                  <a:pt x="391743" y="585965"/>
                </a:cubicBezTo>
                <a:cubicBezTo>
                  <a:pt x="383591" y="586652"/>
                  <a:pt x="375684" y="584148"/>
                  <a:pt x="369446" y="578941"/>
                </a:cubicBezTo>
                <a:lnTo>
                  <a:pt x="331482" y="546380"/>
                </a:lnTo>
                <a:cubicBezTo>
                  <a:pt x="330549" y="545594"/>
                  <a:pt x="329567" y="544857"/>
                  <a:pt x="328535" y="544120"/>
                </a:cubicBezTo>
                <a:lnTo>
                  <a:pt x="296857" y="517060"/>
                </a:lnTo>
                <a:cubicBezTo>
                  <a:pt x="283597" y="505715"/>
                  <a:pt x="281878" y="485676"/>
                  <a:pt x="293075" y="472366"/>
                </a:cubicBezTo>
                <a:close/>
                <a:moveTo>
                  <a:pt x="265572" y="575896"/>
                </a:moveTo>
                <a:cubicBezTo>
                  <a:pt x="270877" y="569512"/>
                  <a:pt x="278341" y="565681"/>
                  <a:pt x="286642" y="564944"/>
                </a:cubicBezTo>
                <a:cubicBezTo>
                  <a:pt x="294304" y="564305"/>
                  <a:pt x="301670" y="566614"/>
                  <a:pt x="307712" y="571181"/>
                </a:cubicBezTo>
                <a:lnTo>
                  <a:pt x="346904" y="604628"/>
                </a:lnTo>
                <a:lnTo>
                  <a:pt x="347641" y="605218"/>
                </a:lnTo>
                <a:lnTo>
                  <a:pt x="367041" y="621867"/>
                </a:lnTo>
                <a:cubicBezTo>
                  <a:pt x="380253" y="633212"/>
                  <a:pt x="381923" y="653348"/>
                  <a:pt x="370725" y="666707"/>
                </a:cubicBezTo>
                <a:cubicBezTo>
                  <a:pt x="365421" y="673092"/>
                  <a:pt x="357956" y="676923"/>
                  <a:pt x="349704" y="677660"/>
                </a:cubicBezTo>
                <a:cubicBezTo>
                  <a:pt x="341453" y="678347"/>
                  <a:pt x="333447" y="675743"/>
                  <a:pt x="327161" y="670341"/>
                </a:cubicBezTo>
                <a:lnTo>
                  <a:pt x="269354" y="620737"/>
                </a:lnTo>
                <a:cubicBezTo>
                  <a:pt x="256044" y="609392"/>
                  <a:pt x="254374" y="589255"/>
                  <a:pt x="265572" y="575896"/>
                </a:cubicBezTo>
                <a:close/>
                <a:moveTo>
                  <a:pt x="344153" y="1034220"/>
                </a:moveTo>
                <a:lnTo>
                  <a:pt x="288754" y="1079405"/>
                </a:lnTo>
                <a:cubicBezTo>
                  <a:pt x="286053" y="1081615"/>
                  <a:pt x="282615" y="1082646"/>
                  <a:pt x="279128" y="1082254"/>
                </a:cubicBezTo>
                <a:cubicBezTo>
                  <a:pt x="275591" y="1081909"/>
                  <a:pt x="272448" y="1080190"/>
                  <a:pt x="270238" y="1077539"/>
                </a:cubicBezTo>
                <a:lnTo>
                  <a:pt x="37198" y="791654"/>
                </a:lnTo>
                <a:cubicBezTo>
                  <a:pt x="32630" y="786055"/>
                  <a:pt x="33465" y="777755"/>
                  <a:pt x="39064" y="773138"/>
                </a:cubicBezTo>
                <a:lnTo>
                  <a:pt x="94464" y="727953"/>
                </a:lnTo>
                <a:cubicBezTo>
                  <a:pt x="96870" y="725988"/>
                  <a:pt x="99817" y="725006"/>
                  <a:pt x="102763" y="725006"/>
                </a:cubicBezTo>
                <a:cubicBezTo>
                  <a:pt x="106594" y="725006"/>
                  <a:pt x="110376" y="726675"/>
                  <a:pt x="112979" y="729819"/>
                </a:cubicBezTo>
                <a:lnTo>
                  <a:pt x="121869" y="740722"/>
                </a:lnTo>
                <a:lnTo>
                  <a:pt x="305699" y="966206"/>
                </a:lnTo>
                <a:cubicBezTo>
                  <a:pt x="305699" y="966206"/>
                  <a:pt x="305699" y="966255"/>
                  <a:pt x="305748" y="966255"/>
                </a:cubicBezTo>
                <a:lnTo>
                  <a:pt x="305797" y="966304"/>
                </a:lnTo>
                <a:lnTo>
                  <a:pt x="346069" y="1015712"/>
                </a:lnTo>
                <a:cubicBezTo>
                  <a:pt x="350637" y="1021311"/>
                  <a:pt x="349802" y="1029612"/>
                  <a:pt x="344153" y="1034229"/>
                </a:cubicBezTo>
                <a:close/>
                <a:moveTo>
                  <a:pt x="530196" y="799759"/>
                </a:moveTo>
                <a:cubicBezTo>
                  <a:pt x="519931" y="798530"/>
                  <a:pt x="509422" y="797254"/>
                  <a:pt x="498616" y="796173"/>
                </a:cubicBezTo>
                <a:cubicBezTo>
                  <a:pt x="494147" y="795682"/>
                  <a:pt x="489678" y="797057"/>
                  <a:pt x="486190" y="799857"/>
                </a:cubicBezTo>
                <a:lnTo>
                  <a:pt x="321660" y="931622"/>
                </a:lnTo>
                <a:lnTo>
                  <a:pt x="158991" y="732126"/>
                </a:lnTo>
                <a:lnTo>
                  <a:pt x="254172" y="652857"/>
                </a:lnTo>
                <a:lnTo>
                  <a:pt x="304856" y="696322"/>
                </a:lnTo>
                <a:cubicBezTo>
                  <a:pt x="316742" y="706537"/>
                  <a:pt x="331525" y="711989"/>
                  <a:pt x="347045" y="711989"/>
                </a:cubicBezTo>
                <a:cubicBezTo>
                  <a:pt x="348862" y="711989"/>
                  <a:pt x="350680" y="711891"/>
                  <a:pt x="352546" y="711744"/>
                </a:cubicBezTo>
                <a:cubicBezTo>
                  <a:pt x="370030" y="710270"/>
                  <a:pt x="385795" y="702118"/>
                  <a:pt x="397043" y="688661"/>
                </a:cubicBezTo>
                <a:cubicBezTo>
                  <a:pt x="413987" y="668377"/>
                  <a:pt x="416590" y="640628"/>
                  <a:pt x="406031" y="617987"/>
                </a:cubicBezTo>
                <a:cubicBezTo>
                  <a:pt x="418948" y="614597"/>
                  <a:pt x="430441" y="607378"/>
                  <a:pt x="439183" y="596917"/>
                </a:cubicBezTo>
                <a:cubicBezTo>
                  <a:pt x="451805" y="581889"/>
                  <a:pt x="456421" y="562734"/>
                  <a:pt x="453719" y="544611"/>
                </a:cubicBezTo>
                <a:cubicBezTo>
                  <a:pt x="454406" y="544562"/>
                  <a:pt x="455094" y="544562"/>
                  <a:pt x="455781" y="544513"/>
                </a:cubicBezTo>
                <a:cubicBezTo>
                  <a:pt x="473265" y="543039"/>
                  <a:pt x="489080" y="534886"/>
                  <a:pt x="500328" y="521479"/>
                </a:cubicBezTo>
                <a:cubicBezTo>
                  <a:pt x="511525" y="508169"/>
                  <a:pt x="516436" y="491667"/>
                  <a:pt x="515552" y="475559"/>
                </a:cubicBezTo>
                <a:cubicBezTo>
                  <a:pt x="517615" y="475755"/>
                  <a:pt x="519677" y="476098"/>
                  <a:pt x="521790" y="476098"/>
                </a:cubicBezTo>
                <a:cubicBezTo>
                  <a:pt x="523657" y="476098"/>
                  <a:pt x="525572" y="476000"/>
                  <a:pt x="527437" y="475853"/>
                </a:cubicBezTo>
                <a:cubicBezTo>
                  <a:pt x="544921" y="474379"/>
                  <a:pt x="560785" y="466227"/>
                  <a:pt x="572033" y="452868"/>
                </a:cubicBezTo>
                <a:cubicBezTo>
                  <a:pt x="583280" y="439509"/>
                  <a:pt x="588731" y="422516"/>
                  <a:pt x="587257" y="405032"/>
                </a:cubicBezTo>
                <a:cubicBezTo>
                  <a:pt x="586520" y="396584"/>
                  <a:pt x="584212" y="388530"/>
                  <a:pt x="580578" y="381163"/>
                </a:cubicBezTo>
                <a:lnTo>
                  <a:pt x="684895" y="294281"/>
                </a:lnTo>
                <a:cubicBezTo>
                  <a:pt x="691084" y="289124"/>
                  <a:pt x="699924" y="286717"/>
                  <a:pt x="709109" y="287651"/>
                </a:cubicBezTo>
                <a:cubicBezTo>
                  <a:pt x="718145" y="288584"/>
                  <a:pt x="726200" y="292513"/>
                  <a:pt x="730768" y="298210"/>
                </a:cubicBezTo>
                <a:cubicBezTo>
                  <a:pt x="743882" y="314663"/>
                  <a:pt x="733616" y="338238"/>
                  <a:pt x="716623" y="353021"/>
                </a:cubicBezTo>
                <a:cubicBezTo>
                  <a:pt x="709551" y="359160"/>
                  <a:pt x="708765" y="369866"/>
                  <a:pt x="714856" y="376988"/>
                </a:cubicBezTo>
                <a:cubicBezTo>
                  <a:pt x="720945" y="384109"/>
                  <a:pt x="731602" y="385042"/>
                  <a:pt x="738822" y="379051"/>
                </a:cubicBezTo>
                <a:cubicBezTo>
                  <a:pt x="752181" y="367901"/>
                  <a:pt x="771923" y="370160"/>
                  <a:pt x="783614" y="384305"/>
                </a:cubicBezTo>
                <a:cubicBezTo>
                  <a:pt x="800704" y="404834"/>
                  <a:pt x="792307" y="419912"/>
                  <a:pt x="770401" y="447072"/>
                </a:cubicBezTo>
                <a:lnTo>
                  <a:pt x="768928" y="448890"/>
                </a:lnTo>
                <a:cubicBezTo>
                  <a:pt x="761413" y="458271"/>
                  <a:pt x="762985" y="466472"/>
                  <a:pt x="764557" y="470501"/>
                </a:cubicBezTo>
                <a:cubicBezTo>
                  <a:pt x="768977" y="481698"/>
                  <a:pt x="780322" y="483368"/>
                  <a:pt x="788623" y="484596"/>
                </a:cubicBezTo>
                <a:cubicBezTo>
                  <a:pt x="803504" y="486756"/>
                  <a:pt x="816420" y="489850"/>
                  <a:pt x="824131" y="505911"/>
                </a:cubicBezTo>
                <a:cubicBezTo>
                  <a:pt x="828699" y="515390"/>
                  <a:pt x="825409" y="539995"/>
                  <a:pt x="806696" y="550064"/>
                </a:cubicBezTo>
                <a:cubicBezTo>
                  <a:pt x="799575" y="553895"/>
                  <a:pt x="796138" y="562145"/>
                  <a:pt x="798396" y="569905"/>
                </a:cubicBezTo>
                <a:cubicBezTo>
                  <a:pt x="800655" y="577665"/>
                  <a:pt x="807925" y="582821"/>
                  <a:pt x="816027" y="582232"/>
                </a:cubicBezTo>
                <a:cubicBezTo>
                  <a:pt x="826489" y="581446"/>
                  <a:pt x="836901" y="585818"/>
                  <a:pt x="843579" y="593872"/>
                </a:cubicBezTo>
                <a:cubicBezTo>
                  <a:pt x="849130" y="600552"/>
                  <a:pt x="851880" y="609735"/>
                  <a:pt x="851143" y="619116"/>
                </a:cubicBezTo>
                <a:cubicBezTo>
                  <a:pt x="850406" y="628448"/>
                  <a:pt x="846232" y="636895"/>
                  <a:pt x="839748" y="642298"/>
                </a:cubicBezTo>
                <a:lnTo>
                  <a:pt x="679494" y="775635"/>
                </a:lnTo>
                <a:cubicBezTo>
                  <a:pt x="635341" y="812421"/>
                  <a:pt x="588928" y="806822"/>
                  <a:pt x="530190" y="799750"/>
                </a:cubicBezTo>
                <a:close/>
                <a:moveTo>
                  <a:pt x="646790" y="831781"/>
                </a:moveTo>
                <a:cubicBezTo>
                  <a:pt x="665307" y="826182"/>
                  <a:pt x="683478" y="816850"/>
                  <a:pt x="701405" y="801969"/>
                </a:cubicBezTo>
                <a:lnTo>
                  <a:pt x="856656" y="672756"/>
                </a:lnTo>
                <a:lnTo>
                  <a:pt x="953803" y="752466"/>
                </a:lnTo>
                <a:lnTo>
                  <a:pt x="791976" y="950931"/>
                </a:lnTo>
                <a:close/>
                <a:moveTo>
                  <a:pt x="1092151" y="791655"/>
                </a:moveTo>
                <a:lnTo>
                  <a:pt x="859111" y="1077540"/>
                </a:lnTo>
                <a:cubicBezTo>
                  <a:pt x="856900" y="1080241"/>
                  <a:pt x="853757" y="1081912"/>
                  <a:pt x="850222" y="1082255"/>
                </a:cubicBezTo>
                <a:cubicBezTo>
                  <a:pt x="846734" y="1082647"/>
                  <a:pt x="843296" y="1081616"/>
                  <a:pt x="840594" y="1079406"/>
                </a:cubicBezTo>
                <a:lnTo>
                  <a:pt x="785195" y="1034221"/>
                </a:lnTo>
                <a:cubicBezTo>
                  <a:pt x="779597" y="1029655"/>
                  <a:pt x="778713" y="1021354"/>
                  <a:pt x="783329" y="1015705"/>
                </a:cubicBezTo>
                <a:lnTo>
                  <a:pt x="1016370" y="729820"/>
                </a:lnTo>
                <a:cubicBezTo>
                  <a:pt x="1020987" y="724172"/>
                  <a:pt x="1029286" y="723337"/>
                  <a:pt x="1034886" y="727954"/>
                </a:cubicBezTo>
                <a:lnTo>
                  <a:pt x="1090285" y="773139"/>
                </a:lnTo>
                <a:cubicBezTo>
                  <a:pt x="1095884" y="777707"/>
                  <a:pt x="1096768" y="786006"/>
                  <a:pt x="1092151" y="791655"/>
                </a:cubicBezTo>
                <a:close/>
                <a:moveTo>
                  <a:pt x="535306" y="102303"/>
                </a:moveTo>
                <a:lnTo>
                  <a:pt x="535306" y="17092"/>
                </a:lnTo>
                <a:cubicBezTo>
                  <a:pt x="535306" y="7613"/>
                  <a:pt x="542968" y="0"/>
                  <a:pt x="552397" y="0"/>
                </a:cubicBezTo>
                <a:cubicBezTo>
                  <a:pt x="561876" y="0"/>
                  <a:pt x="569489" y="7662"/>
                  <a:pt x="569489" y="17092"/>
                </a:cubicBezTo>
                <a:lnTo>
                  <a:pt x="569489" y="102254"/>
                </a:lnTo>
                <a:cubicBezTo>
                  <a:pt x="569489" y="111732"/>
                  <a:pt x="561827" y="119345"/>
                  <a:pt x="552397" y="119345"/>
                </a:cubicBezTo>
                <a:cubicBezTo>
                  <a:pt x="542968" y="119394"/>
                  <a:pt x="535306" y="111732"/>
                  <a:pt x="535306" y="102303"/>
                </a:cubicBezTo>
                <a:close/>
                <a:moveTo>
                  <a:pt x="263264" y="110751"/>
                </a:moveTo>
                <a:cubicBezTo>
                  <a:pt x="258549" y="102548"/>
                  <a:pt x="261349" y="92087"/>
                  <a:pt x="269501" y="87372"/>
                </a:cubicBezTo>
                <a:cubicBezTo>
                  <a:pt x="277702" y="82608"/>
                  <a:pt x="288164" y="85456"/>
                  <a:pt x="292879" y="93610"/>
                </a:cubicBezTo>
                <a:lnTo>
                  <a:pt x="335460" y="167378"/>
                </a:lnTo>
                <a:cubicBezTo>
                  <a:pt x="340175" y="175579"/>
                  <a:pt x="337375" y="186041"/>
                  <a:pt x="329223" y="190756"/>
                </a:cubicBezTo>
                <a:cubicBezTo>
                  <a:pt x="326522" y="192328"/>
                  <a:pt x="323575" y="193065"/>
                  <a:pt x="320677" y="193065"/>
                </a:cubicBezTo>
                <a:cubicBezTo>
                  <a:pt x="314784" y="193065"/>
                  <a:pt x="309037" y="190020"/>
                  <a:pt x="305845" y="184519"/>
                </a:cubicBezTo>
                <a:close/>
                <a:moveTo>
                  <a:pt x="68181" y="304500"/>
                </a:moveTo>
                <a:cubicBezTo>
                  <a:pt x="72896" y="296298"/>
                  <a:pt x="83357" y="293499"/>
                  <a:pt x="91559" y="298263"/>
                </a:cubicBezTo>
                <a:lnTo>
                  <a:pt x="165327" y="340844"/>
                </a:lnTo>
                <a:cubicBezTo>
                  <a:pt x="173529" y="345559"/>
                  <a:pt x="176329" y="356020"/>
                  <a:pt x="171565" y="364222"/>
                </a:cubicBezTo>
                <a:cubicBezTo>
                  <a:pt x="168373" y="369723"/>
                  <a:pt x="162627" y="372768"/>
                  <a:pt x="156733" y="372768"/>
                </a:cubicBezTo>
                <a:cubicBezTo>
                  <a:pt x="153834" y="372768"/>
                  <a:pt x="150887" y="372031"/>
                  <a:pt x="148187" y="370460"/>
                </a:cubicBezTo>
                <a:lnTo>
                  <a:pt x="74418" y="327879"/>
                </a:lnTo>
                <a:cubicBezTo>
                  <a:pt x="66266" y="323164"/>
                  <a:pt x="63466" y="312703"/>
                  <a:pt x="68181" y="304500"/>
                </a:cubicBezTo>
                <a:close/>
                <a:moveTo>
                  <a:pt x="954867" y="326797"/>
                </a:moveTo>
                <a:cubicBezTo>
                  <a:pt x="950152" y="318595"/>
                  <a:pt x="952952" y="308134"/>
                  <a:pt x="961104" y="303419"/>
                </a:cubicBezTo>
                <a:lnTo>
                  <a:pt x="1034872" y="260838"/>
                </a:lnTo>
                <a:cubicBezTo>
                  <a:pt x="1043074" y="256123"/>
                  <a:pt x="1053536" y="258922"/>
                  <a:pt x="1058251" y="267076"/>
                </a:cubicBezTo>
                <a:cubicBezTo>
                  <a:pt x="1062966" y="275277"/>
                  <a:pt x="1060166" y="285739"/>
                  <a:pt x="1052013" y="290454"/>
                </a:cubicBezTo>
                <a:lnTo>
                  <a:pt x="978245" y="333035"/>
                </a:lnTo>
                <a:cubicBezTo>
                  <a:pt x="975544" y="334607"/>
                  <a:pt x="972597" y="335343"/>
                  <a:pt x="969699" y="335343"/>
                </a:cubicBezTo>
                <a:cubicBezTo>
                  <a:pt x="963756" y="335343"/>
                  <a:pt x="958010" y="332298"/>
                  <a:pt x="954867" y="326797"/>
                </a:cubicBezTo>
                <a:close/>
                <a:moveTo>
                  <a:pt x="775161" y="145809"/>
                </a:moveTo>
                <a:lnTo>
                  <a:pt x="817742" y="72041"/>
                </a:lnTo>
                <a:cubicBezTo>
                  <a:pt x="822457" y="63838"/>
                  <a:pt x="832917" y="61039"/>
                  <a:pt x="841120" y="65803"/>
                </a:cubicBezTo>
                <a:cubicBezTo>
                  <a:pt x="849321" y="70518"/>
                  <a:pt x="852121" y="80979"/>
                  <a:pt x="847357" y="89182"/>
                </a:cubicBezTo>
                <a:lnTo>
                  <a:pt x="804776" y="162950"/>
                </a:lnTo>
                <a:cubicBezTo>
                  <a:pt x="801584" y="168451"/>
                  <a:pt x="795837" y="171496"/>
                  <a:pt x="789944" y="171496"/>
                </a:cubicBezTo>
                <a:cubicBezTo>
                  <a:pt x="787046" y="171496"/>
                  <a:pt x="784099" y="170759"/>
                  <a:pt x="781398" y="169187"/>
                </a:cubicBezTo>
                <a:cubicBezTo>
                  <a:pt x="773246" y="164423"/>
                  <a:pt x="770446" y="153963"/>
                  <a:pt x="775161" y="145809"/>
                </a:cubicBezTo>
                <a:close/>
              </a:path>
            </a:pathLst>
          </a:custGeom>
          <a:solidFill>
            <a:schemeClr val="tx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22FC4B61-C0A4-FA6B-A5BB-E6EF3003B9FB}"/>
              </a:ext>
            </a:extLst>
          </p:cNvPr>
          <p:cNvSpPr>
            <a:spLocks noChangeAspect="1"/>
          </p:cNvSpPr>
          <p:nvPr/>
        </p:nvSpPr>
        <p:spPr>
          <a:xfrm>
            <a:off x="6712366" y="2398449"/>
            <a:ext cx="527024" cy="527068"/>
          </a:xfrm>
          <a:custGeom>
            <a:avLst/>
            <a:gdLst>
              <a:gd name="connsiteX0" fmla="*/ 565795 w 1131278"/>
              <a:gd name="connsiteY0" fmla="*/ 601640 h 1131374"/>
              <a:gd name="connsiteX1" fmla="*/ 458924 w 1131278"/>
              <a:gd name="connsiteY1" fmla="*/ 708510 h 1131374"/>
              <a:gd name="connsiteX2" fmla="*/ 458924 w 1131278"/>
              <a:gd name="connsiteY2" fmla="*/ 713127 h 1131374"/>
              <a:gd name="connsiteX3" fmla="*/ 485936 w 1131278"/>
              <a:gd name="connsiteY3" fmla="*/ 743970 h 1131374"/>
              <a:gd name="connsiteX4" fmla="*/ 645651 w 1131278"/>
              <a:gd name="connsiteY4" fmla="*/ 744019 h 1131374"/>
              <a:gd name="connsiteX5" fmla="*/ 672663 w 1131278"/>
              <a:gd name="connsiteY5" fmla="*/ 713176 h 1131374"/>
              <a:gd name="connsiteX6" fmla="*/ 672666 w 1131278"/>
              <a:gd name="connsiteY6" fmla="*/ 708510 h 1131374"/>
              <a:gd name="connsiteX7" fmla="*/ 565795 w 1131278"/>
              <a:gd name="connsiteY7" fmla="*/ 601640 h 1131374"/>
              <a:gd name="connsiteX8" fmla="*/ 565793 w 1131278"/>
              <a:gd name="connsiteY8" fmla="*/ 563922 h 1131374"/>
              <a:gd name="connsiteX9" fmla="*/ 565794 w 1131278"/>
              <a:gd name="connsiteY9" fmla="*/ 563922 h 1131374"/>
              <a:gd name="connsiteX10" fmla="*/ 710434 w 1131278"/>
              <a:gd name="connsiteY10" fmla="*/ 708512 h 1131374"/>
              <a:gd name="connsiteX11" fmla="*/ 710434 w 1131278"/>
              <a:gd name="connsiteY11" fmla="*/ 713128 h 1131374"/>
              <a:gd name="connsiteX12" fmla="*/ 648698 w 1131278"/>
              <a:gd name="connsiteY12" fmla="*/ 781592 h 1131374"/>
              <a:gd name="connsiteX13" fmla="*/ 646782 w 1131278"/>
              <a:gd name="connsiteY13" fmla="*/ 781690 h 1131374"/>
              <a:gd name="connsiteX14" fmla="*/ 484854 w 1131278"/>
              <a:gd name="connsiteY14" fmla="*/ 781690 h 1131374"/>
              <a:gd name="connsiteX15" fmla="*/ 482939 w 1131278"/>
              <a:gd name="connsiteY15" fmla="*/ 781592 h 1131374"/>
              <a:gd name="connsiteX16" fmla="*/ 421203 w 1131278"/>
              <a:gd name="connsiteY16" fmla="*/ 713128 h 1131374"/>
              <a:gd name="connsiteX17" fmla="*/ 421203 w 1131278"/>
              <a:gd name="connsiteY17" fmla="*/ 708512 h 1131374"/>
              <a:gd name="connsiteX18" fmla="*/ 565793 w 1131278"/>
              <a:gd name="connsiteY18" fmla="*/ 563922 h 1131374"/>
              <a:gd name="connsiteX19" fmla="*/ 565792 w 1131278"/>
              <a:gd name="connsiteY19" fmla="*/ 375025 h 1131374"/>
              <a:gd name="connsiteX20" fmla="*/ 500913 w 1131278"/>
              <a:gd name="connsiteY20" fmla="*/ 439904 h 1131374"/>
              <a:gd name="connsiteX21" fmla="*/ 565792 w 1131278"/>
              <a:gd name="connsiteY21" fmla="*/ 504783 h 1131374"/>
              <a:gd name="connsiteX22" fmla="*/ 630671 w 1131278"/>
              <a:gd name="connsiteY22" fmla="*/ 439904 h 1131374"/>
              <a:gd name="connsiteX23" fmla="*/ 565792 w 1131278"/>
              <a:gd name="connsiteY23" fmla="*/ 375025 h 1131374"/>
              <a:gd name="connsiteX24" fmla="*/ 565792 w 1131278"/>
              <a:gd name="connsiteY24" fmla="*/ 337301 h 1131374"/>
              <a:gd name="connsiteX25" fmla="*/ 668390 w 1131278"/>
              <a:gd name="connsiteY25" fmla="*/ 439899 h 1131374"/>
              <a:gd name="connsiteX26" fmla="*/ 565792 w 1131278"/>
              <a:gd name="connsiteY26" fmla="*/ 542497 h 1131374"/>
              <a:gd name="connsiteX27" fmla="*/ 463194 w 1131278"/>
              <a:gd name="connsiteY27" fmla="*/ 439899 h 1131374"/>
              <a:gd name="connsiteX28" fmla="*/ 565792 w 1131278"/>
              <a:gd name="connsiteY28" fmla="*/ 337301 h 1131374"/>
              <a:gd name="connsiteX29" fmla="*/ 565793 w 1131278"/>
              <a:gd name="connsiteY29" fmla="*/ 282890 h 1131374"/>
              <a:gd name="connsiteX30" fmla="*/ 282900 w 1131278"/>
              <a:gd name="connsiteY30" fmla="*/ 565783 h 1131374"/>
              <a:gd name="connsiteX31" fmla="*/ 565793 w 1131278"/>
              <a:gd name="connsiteY31" fmla="*/ 848675 h 1131374"/>
              <a:gd name="connsiteX32" fmla="*/ 848685 w 1131278"/>
              <a:gd name="connsiteY32" fmla="*/ 565783 h 1131374"/>
              <a:gd name="connsiteX33" fmla="*/ 565793 w 1131278"/>
              <a:gd name="connsiteY33" fmla="*/ 282890 h 1131374"/>
              <a:gd name="connsiteX34" fmla="*/ 565793 w 1131278"/>
              <a:gd name="connsiteY34" fmla="*/ 245171 h 1131374"/>
              <a:gd name="connsiteX35" fmla="*/ 886404 w 1131278"/>
              <a:gd name="connsiteY35" fmla="*/ 565783 h 1131374"/>
              <a:gd name="connsiteX36" fmla="*/ 565793 w 1131278"/>
              <a:gd name="connsiteY36" fmla="*/ 886394 h 1131374"/>
              <a:gd name="connsiteX37" fmla="*/ 245181 w 1131278"/>
              <a:gd name="connsiteY37" fmla="*/ 565783 h 1131374"/>
              <a:gd name="connsiteX38" fmla="*/ 565793 w 1131278"/>
              <a:gd name="connsiteY38" fmla="*/ 245171 h 1131374"/>
              <a:gd name="connsiteX39" fmla="*/ 516331 w 1131278"/>
              <a:gd name="connsiteY39" fmla="*/ 37723 h 1131374"/>
              <a:gd name="connsiteX40" fmla="*/ 493591 w 1131278"/>
              <a:gd name="connsiteY40" fmla="*/ 60462 h 1131374"/>
              <a:gd name="connsiteX41" fmla="*/ 493493 w 1131278"/>
              <a:gd name="connsiteY41" fmla="*/ 160015 h 1131374"/>
              <a:gd name="connsiteX42" fmla="*/ 493346 w 1131278"/>
              <a:gd name="connsiteY42" fmla="*/ 161341 h 1131374"/>
              <a:gd name="connsiteX43" fmla="*/ 493101 w 1131278"/>
              <a:gd name="connsiteY43" fmla="*/ 163600 h 1131374"/>
              <a:gd name="connsiteX44" fmla="*/ 492609 w 1131278"/>
              <a:gd name="connsiteY44" fmla="*/ 165320 h 1131374"/>
              <a:gd name="connsiteX45" fmla="*/ 492068 w 1131278"/>
              <a:gd name="connsiteY45" fmla="*/ 167088 h 1131374"/>
              <a:gd name="connsiteX46" fmla="*/ 491185 w 1131278"/>
              <a:gd name="connsiteY46" fmla="*/ 168855 h 1131374"/>
              <a:gd name="connsiteX47" fmla="*/ 490399 w 1131278"/>
              <a:gd name="connsiteY47" fmla="*/ 170329 h 1131374"/>
              <a:gd name="connsiteX48" fmla="*/ 489221 w 1131278"/>
              <a:gd name="connsiteY48" fmla="*/ 171852 h 1131374"/>
              <a:gd name="connsiteX49" fmla="*/ 488139 w 1131278"/>
              <a:gd name="connsiteY49" fmla="*/ 173178 h 1131374"/>
              <a:gd name="connsiteX50" fmla="*/ 486715 w 1131278"/>
              <a:gd name="connsiteY50" fmla="*/ 174405 h 1131374"/>
              <a:gd name="connsiteX51" fmla="*/ 485390 w 1131278"/>
              <a:gd name="connsiteY51" fmla="*/ 175535 h 1131374"/>
              <a:gd name="connsiteX52" fmla="*/ 483572 w 1131278"/>
              <a:gd name="connsiteY52" fmla="*/ 176566 h 1131374"/>
              <a:gd name="connsiteX53" fmla="*/ 482197 w 1131278"/>
              <a:gd name="connsiteY53" fmla="*/ 177303 h 1131374"/>
              <a:gd name="connsiteX54" fmla="*/ 479692 w 1131278"/>
              <a:gd name="connsiteY54" fmla="*/ 178138 h 1131374"/>
              <a:gd name="connsiteX55" fmla="*/ 478710 w 1131278"/>
              <a:gd name="connsiteY55" fmla="*/ 178481 h 1131374"/>
              <a:gd name="connsiteX56" fmla="*/ 353323 w 1131278"/>
              <a:gd name="connsiteY56" fmla="*/ 230394 h 1131374"/>
              <a:gd name="connsiteX57" fmla="*/ 351212 w 1131278"/>
              <a:gd name="connsiteY57" fmla="*/ 231328 h 1131374"/>
              <a:gd name="connsiteX58" fmla="*/ 349492 w 1131278"/>
              <a:gd name="connsiteY58" fmla="*/ 232114 h 1131374"/>
              <a:gd name="connsiteX59" fmla="*/ 343205 w 1131278"/>
              <a:gd name="connsiteY59" fmla="*/ 233341 h 1131374"/>
              <a:gd name="connsiteX60" fmla="*/ 343156 w 1131278"/>
              <a:gd name="connsiteY60" fmla="*/ 233341 h 1131374"/>
              <a:gd name="connsiteX61" fmla="*/ 336919 w 1131278"/>
              <a:gd name="connsiteY61" fmla="*/ 232114 h 1131374"/>
              <a:gd name="connsiteX62" fmla="*/ 335545 w 1131278"/>
              <a:gd name="connsiteY62" fmla="*/ 231573 h 1131374"/>
              <a:gd name="connsiteX63" fmla="*/ 330093 w 1131278"/>
              <a:gd name="connsiteY63" fmla="*/ 227938 h 1131374"/>
              <a:gd name="connsiteX64" fmla="*/ 329847 w 1131278"/>
              <a:gd name="connsiteY64" fmla="*/ 227791 h 1131374"/>
              <a:gd name="connsiteX65" fmla="*/ 259467 w 1131278"/>
              <a:gd name="connsiteY65" fmla="*/ 157411 h 1131374"/>
              <a:gd name="connsiteX66" fmla="*/ 227395 w 1131278"/>
              <a:gd name="connsiteY66" fmla="*/ 157411 h 1131374"/>
              <a:gd name="connsiteX67" fmla="*/ 157262 w 1131278"/>
              <a:gd name="connsiteY67" fmla="*/ 227545 h 1131374"/>
              <a:gd name="connsiteX68" fmla="*/ 150681 w 1131278"/>
              <a:gd name="connsiteY68" fmla="*/ 243555 h 1131374"/>
              <a:gd name="connsiteX69" fmla="*/ 157262 w 1131278"/>
              <a:gd name="connsiteY69" fmla="*/ 259566 h 1131374"/>
              <a:gd name="connsiteX70" fmla="*/ 227444 w 1131278"/>
              <a:gd name="connsiteY70" fmla="*/ 329748 h 1131374"/>
              <a:gd name="connsiteX71" fmla="*/ 227543 w 1131278"/>
              <a:gd name="connsiteY71" fmla="*/ 329846 h 1131374"/>
              <a:gd name="connsiteX72" fmla="*/ 227691 w 1131278"/>
              <a:gd name="connsiteY72" fmla="*/ 329994 h 1131374"/>
              <a:gd name="connsiteX73" fmla="*/ 227789 w 1131278"/>
              <a:gd name="connsiteY73" fmla="*/ 330092 h 1131374"/>
              <a:gd name="connsiteX74" fmla="*/ 231767 w 1131278"/>
              <a:gd name="connsiteY74" fmla="*/ 336084 h 1131374"/>
              <a:gd name="connsiteX75" fmla="*/ 231914 w 1131278"/>
              <a:gd name="connsiteY75" fmla="*/ 336477 h 1131374"/>
              <a:gd name="connsiteX76" fmla="*/ 233192 w 1131278"/>
              <a:gd name="connsiteY76" fmla="*/ 343156 h 1131374"/>
              <a:gd name="connsiteX77" fmla="*/ 233143 w 1131278"/>
              <a:gd name="connsiteY77" fmla="*/ 343550 h 1131374"/>
              <a:gd name="connsiteX78" fmla="*/ 231816 w 1131278"/>
              <a:gd name="connsiteY78" fmla="*/ 350228 h 1131374"/>
              <a:gd name="connsiteX79" fmla="*/ 231620 w 1131278"/>
              <a:gd name="connsiteY79" fmla="*/ 350573 h 1131374"/>
              <a:gd name="connsiteX80" fmla="*/ 230195 w 1131278"/>
              <a:gd name="connsiteY80" fmla="*/ 353421 h 1131374"/>
              <a:gd name="connsiteX81" fmla="*/ 178283 w 1131278"/>
              <a:gd name="connsiteY81" fmla="*/ 478808 h 1131374"/>
              <a:gd name="connsiteX82" fmla="*/ 178185 w 1131278"/>
              <a:gd name="connsiteY82" fmla="*/ 479004 h 1131374"/>
              <a:gd name="connsiteX83" fmla="*/ 175925 w 1131278"/>
              <a:gd name="connsiteY83" fmla="*/ 484455 h 1131374"/>
              <a:gd name="connsiteX84" fmla="*/ 175630 w 1131278"/>
              <a:gd name="connsiteY84" fmla="*/ 484996 h 1131374"/>
              <a:gd name="connsiteX85" fmla="*/ 171947 w 1131278"/>
              <a:gd name="connsiteY85" fmla="*/ 489121 h 1131374"/>
              <a:gd name="connsiteX86" fmla="*/ 171161 w 1131278"/>
              <a:gd name="connsiteY86" fmla="*/ 489760 h 1131374"/>
              <a:gd name="connsiteX87" fmla="*/ 166447 w 1131278"/>
              <a:gd name="connsiteY87" fmla="*/ 492362 h 1131374"/>
              <a:gd name="connsiteX88" fmla="*/ 165514 w 1131278"/>
              <a:gd name="connsiteY88" fmla="*/ 492658 h 1131374"/>
              <a:gd name="connsiteX89" fmla="*/ 159963 w 1131278"/>
              <a:gd name="connsiteY89" fmla="*/ 493591 h 1131374"/>
              <a:gd name="connsiteX90" fmla="*/ 159865 w 1131278"/>
              <a:gd name="connsiteY90" fmla="*/ 493640 h 1131374"/>
              <a:gd name="connsiteX91" fmla="*/ 159816 w 1131278"/>
              <a:gd name="connsiteY91" fmla="*/ 493640 h 1131374"/>
              <a:gd name="connsiteX92" fmla="*/ 60460 w 1131278"/>
              <a:gd name="connsiteY92" fmla="*/ 493640 h 1131374"/>
              <a:gd name="connsiteX93" fmla="*/ 37721 w 1131278"/>
              <a:gd name="connsiteY93" fmla="*/ 516379 h 1131374"/>
              <a:gd name="connsiteX94" fmla="*/ 37721 w 1131278"/>
              <a:gd name="connsiteY94" fmla="*/ 615294 h 1131374"/>
              <a:gd name="connsiteX95" fmla="*/ 60460 w 1131278"/>
              <a:gd name="connsiteY95" fmla="*/ 638033 h 1131374"/>
              <a:gd name="connsiteX96" fmla="*/ 160062 w 1131278"/>
              <a:gd name="connsiteY96" fmla="*/ 638082 h 1131374"/>
              <a:gd name="connsiteX97" fmla="*/ 161536 w 1131278"/>
              <a:gd name="connsiteY97" fmla="*/ 638229 h 1131374"/>
              <a:gd name="connsiteX98" fmla="*/ 163648 w 1131278"/>
              <a:gd name="connsiteY98" fmla="*/ 638426 h 1131374"/>
              <a:gd name="connsiteX99" fmla="*/ 165514 w 1131278"/>
              <a:gd name="connsiteY99" fmla="*/ 638966 h 1131374"/>
              <a:gd name="connsiteX100" fmla="*/ 167134 w 1131278"/>
              <a:gd name="connsiteY100" fmla="*/ 639458 h 1131374"/>
              <a:gd name="connsiteX101" fmla="*/ 168952 w 1131278"/>
              <a:gd name="connsiteY101" fmla="*/ 640391 h 1131374"/>
              <a:gd name="connsiteX102" fmla="*/ 170327 w 1131278"/>
              <a:gd name="connsiteY102" fmla="*/ 641127 h 1131374"/>
              <a:gd name="connsiteX103" fmla="*/ 171898 w 1131278"/>
              <a:gd name="connsiteY103" fmla="*/ 642355 h 1131374"/>
              <a:gd name="connsiteX104" fmla="*/ 173176 w 1131278"/>
              <a:gd name="connsiteY104" fmla="*/ 643387 h 1131374"/>
              <a:gd name="connsiteX105" fmla="*/ 174453 w 1131278"/>
              <a:gd name="connsiteY105" fmla="*/ 644860 h 1131374"/>
              <a:gd name="connsiteX106" fmla="*/ 175533 w 1131278"/>
              <a:gd name="connsiteY106" fmla="*/ 646186 h 1131374"/>
              <a:gd name="connsiteX107" fmla="*/ 176564 w 1131278"/>
              <a:gd name="connsiteY107" fmla="*/ 648004 h 1131374"/>
              <a:gd name="connsiteX108" fmla="*/ 177301 w 1131278"/>
              <a:gd name="connsiteY108" fmla="*/ 649329 h 1131374"/>
              <a:gd name="connsiteX109" fmla="*/ 178136 w 1131278"/>
              <a:gd name="connsiteY109" fmla="*/ 651835 h 1131374"/>
              <a:gd name="connsiteX110" fmla="*/ 178480 w 1131278"/>
              <a:gd name="connsiteY110" fmla="*/ 652817 h 1131374"/>
              <a:gd name="connsiteX111" fmla="*/ 230393 w 1131278"/>
              <a:gd name="connsiteY111" fmla="*/ 778203 h 1131374"/>
              <a:gd name="connsiteX112" fmla="*/ 231817 w 1131278"/>
              <a:gd name="connsiteY112" fmla="*/ 781051 h 1131374"/>
              <a:gd name="connsiteX113" fmla="*/ 232013 w 1131278"/>
              <a:gd name="connsiteY113" fmla="*/ 781396 h 1131374"/>
              <a:gd name="connsiteX114" fmla="*/ 233340 w 1131278"/>
              <a:gd name="connsiteY114" fmla="*/ 788074 h 1131374"/>
              <a:gd name="connsiteX115" fmla="*/ 233389 w 1131278"/>
              <a:gd name="connsiteY115" fmla="*/ 788468 h 1131374"/>
              <a:gd name="connsiteX116" fmla="*/ 232112 w 1131278"/>
              <a:gd name="connsiteY116" fmla="*/ 795147 h 1131374"/>
              <a:gd name="connsiteX117" fmla="*/ 231964 w 1131278"/>
              <a:gd name="connsiteY117" fmla="*/ 795540 h 1131374"/>
              <a:gd name="connsiteX118" fmla="*/ 227986 w 1131278"/>
              <a:gd name="connsiteY118" fmla="*/ 801531 h 1131374"/>
              <a:gd name="connsiteX119" fmla="*/ 227888 w 1131278"/>
              <a:gd name="connsiteY119" fmla="*/ 801631 h 1131374"/>
              <a:gd name="connsiteX120" fmla="*/ 227740 w 1131278"/>
              <a:gd name="connsiteY120" fmla="*/ 801778 h 1131374"/>
              <a:gd name="connsiteX121" fmla="*/ 227642 w 1131278"/>
              <a:gd name="connsiteY121" fmla="*/ 801876 h 1131374"/>
              <a:gd name="connsiteX122" fmla="*/ 157459 w 1131278"/>
              <a:gd name="connsiteY122" fmla="*/ 872058 h 1131374"/>
              <a:gd name="connsiteX123" fmla="*/ 150879 w 1131278"/>
              <a:gd name="connsiteY123" fmla="*/ 888069 h 1131374"/>
              <a:gd name="connsiteX124" fmla="*/ 157459 w 1131278"/>
              <a:gd name="connsiteY124" fmla="*/ 904079 h 1131374"/>
              <a:gd name="connsiteX125" fmla="*/ 227593 w 1131278"/>
              <a:gd name="connsiteY125" fmla="*/ 974213 h 1131374"/>
              <a:gd name="connsiteX126" fmla="*/ 259664 w 1131278"/>
              <a:gd name="connsiteY126" fmla="*/ 974213 h 1131374"/>
              <a:gd name="connsiteX127" fmla="*/ 329847 w 1131278"/>
              <a:gd name="connsiteY127" fmla="*/ 904030 h 1131374"/>
              <a:gd name="connsiteX128" fmla="*/ 329945 w 1131278"/>
              <a:gd name="connsiteY128" fmla="*/ 903932 h 1131374"/>
              <a:gd name="connsiteX129" fmla="*/ 330044 w 1131278"/>
              <a:gd name="connsiteY129" fmla="*/ 903834 h 1131374"/>
              <a:gd name="connsiteX130" fmla="*/ 330142 w 1131278"/>
              <a:gd name="connsiteY130" fmla="*/ 903784 h 1131374"/>
              <a:gd name="connsiteX131" fmla="*/ 336182 w 1131278"/>
              <a:gd name="connsiteY131" fmla="*/ 899757 h 1131374"/>
              <a:gd name="connsiteX132" fmla="*/ 336527 w 1131278"/>
              <a:gd name="connsiteY132" fmla="*/ 899659 h 1131374"/>
              <a:gd name="connsiteX133" fmla="*/ 343254 w 1131278"/>
              <a:gd name="connsiteY133" fmla="*/ 898333 h 1131374"/>
              <a:gd name="connsiteX134" fmla="*/ 343599 w 1131278"/>
              <a:gd name="connsiteY134" fmla="*/ 898382 h 1131374"/>
              <a:gd name="connsiteX135" fmla="*/ 350327 w 1131278"/>
              <a:gd name="connsiteY135" fmla="*/ 899708 h 1131374"/>
              <a:gd name="connsiteX136" fmla="*/ 350671 w 1131278"/>
              <a:gd name="connsiteY136" fmla="*/ 899856 h 1131374"/>
              <a:gd name="connsiteX137" fmla="*/ 353519 w 1131278"/>
              <a:gd name="connsiteY137" fmla="*/ 901279 h 1131374"/>
              <a:gd name="connsiteX138" fmla="*/ 478906 w 1131278"/>
              <a:gd name="connsiteY138" fmla="*/ 953192 h 1131374"/>
              <a:gd name="connsiteX139" fmla="*/ 479889 w 1131278"/>
              <a:gd name="connsiteY139" fmla="*/ 953536 h 1131374"/>
              <a:gd name="connsiteX140" fmla="*/ 482393 w 1131278"/>
              <a:gd name="connsiteY140" fmla="*/ 954371 h 1131374"/>
              <a:gd name="connsiteX141" fmla="*/ 483769 w 1131278"/>
              <a:gd name="connsiteY141" fmla="*/ 955108 h 1131374"/>
              <a:gd name="connsiteX142" fmla="*/ 485586 w 1131278"/>
              <a:gd name="connsiteY142" fmla="*/ 956139 h 1131374"/>
              <a:gd name="connsiteX143" fmla="*/ 486912 w 1131278"/>
              <a:gd name="connsiteY143" fmla="*/ 957269 h 1131374"/>
              <a:gd name="connsiteX144" fmla="*/ 488335 w 1131278"/>
              <a:gd name="connsiteY144" fmla="*/ 958496 h 1131374"/>
              <a:gd name="connsiteX145" fmla="*/ 489417 w 1131278"/>
              <a:gd name="connsiteY145" fmla="*/ 959823 h 1131374"/>
              <a:gd name="connsiteX146" fmla="*/ 490595 w 1131278"/>
              <a:gd name="connsiteY146" fmla="*/ 961345 h 1131374"/>
              <a:gd name="connsiteX147" fmla="*/ 491381 w 1131278"/>
              <a:gd name="connsiteY147" fmla="*/ 962819 h 1131374"/>
              <a:gd name="connsiteX148" fmla="*/ 492265 w 1131278"/>
              <a:gd name="connsiteY148" fmla="*/ 964587 h 1131374"/>
              <a:gd name="connsiteX149" fmla="*/ 492805 w 1131278"/>
              <a:gd name="connsiteY149" fmla="*/ 966355 h 1131374"/>
              <a:gd name="connsiteX150" fmla="*/ 493297 w 1131278"/>
              <a:gd name="connsiteY150" fmla="*/ 968073 h 1131374"/>
              <a:gd name="connsiteX151" fmla="*/ 493542 w 1131278"/>
              <a:gd name="connsiteY151" fmla="*/ 970333 h 1131374"/>
              <a:gd name="connsiteX152" fmla="*/ 493689 w 1131278"/>
              <a:gd name="connsiteY152" fmla="*/ 971659 h 1131374"/>
              <a:gd name="connsiteX153" fmla="*/ 493689 w 1131278"/>
              <a:gd name="connsiteY153" fmla="*/ 1071064 h 1131374"/>
              <a:gd name="connsiteX154" fmla="*/ 516429 w 1131278"/>
              <a:gd name="connsiteY154" fmla="*/ 1093803 h 1131374"/>
              <a:gd name="connsiteX155" fmla="*/ 615343 w 1131278"/>
              <a:gd name="connsiteY155" fmla="*/ 1093803 h 1131374"/>
              <a:gd name="connsiteX156" fmla="*/ 638082 w 1131278"/>
              <a:gd name="connsiteY156" fmla="*/ 1071064 h 1131374"/>
              <a:gd name="connsiteX157" fmla="*/ 638082 w 1131278"/>
              <a:gd name="connsiteY157" fmla="*/ 971659 h 1131374"/>
              <a:gd name="connsiteX158" fmla="*/ 638230 w 1131278"/>
              <a:gd name="connsiteY158" fmla="*/ 970333 h 1131374"/>
              <a:gd name="connsiteX159" fmla="*/ 638476 w 1131278"/>
              <a:gd name="connsiteY159" fmla="*/ 968073 h 1131374"/>
              <a:gd name="connsiteX160" fmla="*/ 638966 w 1131278"/>
              <a:gd name="connsiteY160" fmla="*/ 966355 h 1131374"/>
              <a:gd name="connsiteX161" fmla="*/ 639507 w 1131278"/>
              <a:gd name="connsiteY161" fmla="*/ 964587 h 1131374"/>
              <a:gd name="connsiteX162" fmla="*/ 640391 w 1131278"/>
              <a:gd name="connsiteY162" fmla="*/ 962819 h 1131374"/>
              <a:gd name="connsiteX163" fmla="*/ 641177 w 1131278"/>
              <a:gd name="connsiteY163" fmla="*/ 961345 h 1131374"/>
              <a:gd name="connsiteX164" fmla="*/ 642356 w 1131278"/>
              <a:gd name="connsiteY164" fmla="*/ 959823 h 1131374"/>
              <a:gd name="connsiteX165" fmla="*/ 643436 w 1131278"/>
              <a:gd name="connsiteY165" fmla="*/ 958496 h 1131374"/>
              <a:gd name="connsiteX166" fmla="*/ 644861 w 1131278"/>
              <a:gd name="connsiteY166" fmla="*/ 957269 h 1131374"/>
              <a:gd name="connsiteX167" fmla="*/ 646187 w 1131278"/>
              <a:gd name="connsiteY167" fmla="*/ 956139 h 1131374"/>
              <a:gd name="connsiteX168" fmla="*/ 648004 w 1131278"/>
              <a:gd name="connsiteY168" fmla="*/ 955108 h 1131374"/>
              <a:gd name="connsiteX169" fmla="*/ 649379 w 1131278"/>
              <a:gd name="connsiteY169" fmla="*/ 954371 h 1131374"/>
              <a:gd name="connsiteX170" fmla="*/ 651884 w 1131278"/>
              <a:gd name="connsiteY170" fmla="*/ 953536 h 1131374"/>
              <a:gd name="connsiteX171" fmla="*/ 652866 w 1131278"/>
              <a:gd name="connsiteY171" fmla="*/ 953192 h 1131374"/>
              <a:gd name="connsiteX172" fmla="*/ 778253 w 1131278"/>
              <a:gd name="connsiteY172" fmla="*/ 901279 h 1131374"/>
              <a:gd name="connsiteX173" fmla="*/ 781052 w 1131278"/>
              <a:gd name="connsiteY173" fmla="*/ 899856 h 1131374"/>
              <a:gd name="connsiteX174" fmla="*/ 781445 w 1131278"/>
              <a:gd name="connsiteY174" fmla="*/ 899659 h 1131374"/>
              <a:gd name="connsiteX175" fmla="*/ 788076 w 1131278"/>
              <a:gd name="connsiteY175" fmla="*/ 898382 h 1131374"/>
              <a:gd name="connsiteX176" fmla="*/ 788566 w 1131278"/>
              <a:gd name="connsiteY176" fmla="*/ 898333 h 1131374"/>
              <a:gd name="connsiteX177" fmla="*/ 795197 w 1131278"/>
              <a:gd name="connsiteY177" fmla="*/ 899610 h 1131374"/>
              <a:gd name="connsiteX178" fmla="*/ 795638 w 1131278"/>
              <a:gd name="connsiteY178" fmla="*/ 899757 h 1131374"/>
              <a:gd name="connsiteX179" fmla="*/ 801631 w 1131278"/>
              <a:gd name="connsiteY179" fmla="*/ 903735 h 1131374"/>
              <a:gd name="connsiteX180" fmla="*/ 801729 w 1131278"/>
              <a:gd name="connsiteY180" fmla="*/ 903834 h 1131374"/>
              <a:gd name="connsiteX181" fmla="*/ 801876 w 1131278"/>
              <a:gd name="connsiteY181" fmla="*/ 903981 h 1131374"/>
              <a:gd name="connsiteX182" fmla="*/ 801925 w 1131278"/>
              <a:gd name="connsiteY182" fmla="*/ 904030 h 1131374"/>
              <a:gd name="connsiteX183" fmla="*/ 872107 w 1131278"/>
              <a:gd name="connsiteY183" fmla="*/ 974213 h 1131374"/>
              <a:gd name="connsiteX184" fmla="*/ 904179 w 1131278"/>
              <a:gd name="connsiteY184" fmla="*/ 974213 h 1131374"/>
              <a:gd name="connsiteX185" fmla="*/ 974312 w 1131278"/>
              <a:gd name="connsiteY185" fmla="*/ 904079 h 1131374"/>
              <a:gd name="connsiteX186" fmla="*/ 980894 w 1131278"/>
              <a:gd name="connsiteY186" fmla="*/ 888069 h 1131374"/>
              <a:gd name="connsiteX187" fmla="*/ 974312 w 1131278"/>
              <a:gd name="connsiteY187" fmla="*/ 872058 h 1131374"/>
              <a:gd name="connsiteX188" fmla="*/ 904130 w 1131278"/>
              <a:gd name="connsiteY188" fmla="*/ 801876 h 1131374"/>
              <a:gd name="connsiteX189" fmla="*/ 904032 w 1131278"/>
              <a:gd name="connsiteY189" fmla="*/ 801778 h 1131374"/>
              <a:gd name="connsiteX190" fmla="*/ 903884 w 1131278"/>
              <a:gd name="connsiteY190" fmla="*/ 801631 h 1131374"/>
              <a:gd name="connsiteX191" fmla="*/ 903786 w 1131278"/>
              <a:gd name="connsiteY191" fmla="*/ 801533 h 1131374"/>
              <a:gd name="connsiteX192" fmla="*/ 899808 w 1131278"/>
              <a:gd name="connsiteY192" fmla="*/ 795540 h 1131374"/>
              <a:gd name="connsiteX193" fmla="*/ 899660 w 1131278"/>
              <a:gd name="connsiteY193" fmla="*/ 795147 h 1131374"/>
              <a:gd name="connsiteX194" fmla="*/ 898384 w 1131278"/>
              <a:gd name="connsiteY194" fmla="*/ 788468 h 1131374"/>
              <a:gd name="connsiteX195" fmla="*/ 898433 w 1131278"/>
              <a:gd name="connsiteY195" fmla="*/ 788074 h 1131374"/>
              <a:gd name="connsiteX196" fmla="*/ 899759 w 1131278"/>
              <a:gd name="connsiteY196" fmla="*/ 781396 h 1131374"/>
              <a:gd name="connsiteX197" fmla="*/ 899955 w 1131278"/>
              <a:gd name="connsiteY197" fmla="*/ 781051 h 1131374"/>
              <a:gd name="connsiteX198" fmla="*/ 901380 w 1131278"/>
              <a:gd name="connsiteY198" fmla="*/ 778203 h 1131374"/>
              <a:gd name="connsiteX199" fmla="*/ 953293 w 1131278"/>
              <a:gd name="connsiteY199" fmla="*/ 652817 h 1131374"/>
              <a:gd name="connsiteX200" fmla="*/ 953587 w 1131278"/>
              <a:gd name="connsiteY200" fmla="*/ 651884 h 1131374"/>
              <a:gd name="connsiteX201" fmla="*/ 954422 w 1131278"/>
              <a:gd name="connsiteY201" fmla="*/ 649329 h 1131374"/>
              <a:gd name="connsiteX202" fmla="*/ 955060 w 1131278"/>
              <a:gd name="connsiteY202" fmla="*/ 648151 h 1131374"/>
              <a:gd name="connsiteX203" fmla="*/ 956189 w 1131278"/>
              <a:gd name="connsiteY203" fmla="*/ 646137 h 1131374"/>
              <a:gd name="connsiteX204" fmla="*/ 957074 w 1131278"/>
              <a:gd name="connsiteY204" fmla="*/ 645057 h 1131374"/>
              <a:gd name="connsiteX205" fmla="*/ 958596 w 1131278"/>
              <a:gd name="connsiteY205" fmla="*/ 643338 h 1131374"/>
              <a:gd name="connsiteX206" fmla="*/ 959530 w 1131278"/>
              <a:gd name="connsiteY206" fmla="*/ 642552 h 1131374"/>
              <a:gd name="connsiteX207" fmla="*/ 961445 w 1131278"/>
              <a:gd name="connsiteY207" fmla="*/ 641029 h 1131374"/>
              <a:gd name="connsiteX208" fmla="*/ 962427 w 1131278"/>
              <a:gd name="connsiteY208" fmla="*/ 640489 h 1131374"/>
              <a:gd name="connsiteX209" fmla="*/ 964686 w 1131278"/>
              <a:gd name="connsiteY209" fmla="*/ 639360 h 1131374"/>
              <a:gd name="connsiteX210" fmla="*/ 965964 w 1131278"/>
              <a:gd name="connsiteY210" fmla="*/ 638966 h 1131374"/>
              <a:gd name="connsiteX211" fmla="*/ 968173 w 1131278"/>
              <a:gd name="connsiteY211" fmla="*/ 638327 h 1131374"/>
              <a:gd name="connsiteX212" fmla="*/ 970138 w 1131278"/>
              <a:gd name="connsiteY212" fmla="*/ 638131 h 1131374"/>
              <a:gd name="connsiteX213" fmla="*/ 971709 w 1131278"/>
              <a:gd name="connsiteY213" fmla="*/ 637984 h 1131374"/>
              <a:gd name="connsiteX214" fmla="*/ 1071114 w 1131278"/>
              <a:gd name="connsiteY214" fmla="*/ 637984 h 1131374"/>
              <a:gd name="connsiteX215" fmla="*/ 1093854 w 1131278"/>
              <a:gd name="connsiteY215" fmla="*/ 615245 h 1131374"/>
              <a:gd name="connsiteX216" fmla="*/ 1093904 w 1131278"/>
              <a:gd name="connsiteY216" fmla="*/ 615243 h 1131374"/>
              <a:gd name="connsiteX217" fmla="*/ 1093855 w 1131278"/>
              <a:gd name="connsiteY217" fmla="*/ 516182 h 1131374"/>
              <a:gd name="connsiteX218" fmla="*/ 1071115 w 1131278"/>
              <a:gd name="connsiteY218" fmla="*/ 493442 h 1131374"/>
              <a:gd name="connsiteX219" fmla="*/ 971760 w 1131278"/>
              <a:gd name="connsiteY219" fmla="*/ 493442 h 1131374"/>
              <a:gd name="connsiteX220" fmla="*/ 971711 w 1131278"/>
              <a:gd name="connsiteY220" fmla="*/ 493442 h 1131374"/>
              <a:gd name="connsiteX221" fmla="*/ 971613 w 1131278"/>
              <a:gd name="connsiteY221" fmla="*/ 493393 h 1131374"/>
              <a:gd name="connsiteX222" fmla="*/ 966063 w 1131278"/>
              <a:gd name="connsiteY222" fmla="*/ 492461 h 1131374"/>
              <a:gd name="connsiteX223" fmla="*/ 965130 w 1131278"/>
              <a:gd name="connsiteY223" fmla="*/ 492165 h 1131374"/>
              <a:gd name="connsiteX224" fmla="*/ 960366 w 1131278"/>
              <a:gd name="connsiteY224" fmla="*/ 489562 h 1131374"/>
              <a:gd name="connsiteX225" fmla="*/ 959580 w 1131278"/>
              <a:gd name="connsiteY225" fmla="*/ 488924 h 1131374"/>
              <a:gd name="connsiteX226" fmla="*/ 955847 w 1131278"/>
              <a:gd name="connsiteY226" fmla="*/ 484799 h 1131374"/>
              <a:gd name="connsiteX227" fmla="*/ 955552 w 1131278"/>
              <a:gd name="connsiteY227" fmla="*/ 484307 h 1131374"/>
              <a:gd name="connsiteX228" fmla="*/ 953294 w 1131278"/>
              <a:gd name="connsiteY228" fmla="*/ 478855 h 1131374"/>
              <a:gd name="connsiteX229" fmla="*/ 953195 w 1131278"/>
              <a:gd name="connsiteY229" fmla="*/ 478659 h 1131374"/>
              <a:gd name="connsiteX230" fmla="*/ 901282 w 1131278"/>
              <a:gd name="connsiteY230" fmla="*/ 353272 h 1131374"/>
              <a:gd name="connsiteX231" fmla="*/ 899859 w 1131278"/>
              <a:gd name="connsiteY231" fmla="*/ 350423 h 1131374"/>
              <a:gd name="connsiteX232" fmla="*/ 899661 w 1131278"/>
              <a:gd name="connsiteY232" fmla="*/ 350080 h 1131374"/>
              <a:gd name="connsiteX233" fmla="*/ 898336 w 1131278"/>
              <a:gd name="connsiteY233" fmla="*/ 343400 h 1131374"/>
              <a:gd name="connsiteX234" fmla="*/ 898287 w 1131278"/>
              <a:gd name="connsiteY234" fmla="*/ 343008 h 1131374"/>
              <a:gd name="connsiteX235" fmla="*/ 899563 w 1131278"/>
              <a:gd name="connsiteY235" fmla="*/ 336328 h 1131374"/>
              <a:gd name="connsiteX236" fmla="*/ 899710 w 1131278"/>
              <a:gd name="connsiteY236" fmla="*/ 335935 h 1131374"/>
              <a:gd name="connsiteX237" fmla="*/ 903688 w 1131278"/>
              <a:gd name="connsiteY237" fmla="*/ 329943 h 1131374"/>
              <a:gd name="connsiteX238" fmla="*/ 903788 w 1131278"/>
              <a:gd name="connsiteY238" fmla="*/ 329845 h 1131374"/>
              <a:gd name="connsiteX239" fmla="*/ 903935 w 1131278"/>
              <a:gd name="connsiteY239" fmla="*/ 329698 h 1131374"/>
              <a:gd name="connsiteX240" fmla="*/ 904033 w 1131278"/>
              <a:gd name="connsiteY240" fmla="*/ 329600 h 1131374"/>
              <a:gd name="connsiteX241" fmla="*/ 974215 w 1131278"/>
              <a:gd name="connsiteY241" fmla="*/ 259417 h 1131374"/>
              <a:gd name="connsiteX242" fmla="*/ 980796 w 1131278"/>
              <a:gd name="connsiteY242" fmla="*/ 243407 h 1131374"/>
              <a:gd name="connsiteX243" fmla="*/ 974215 w 1131278"/>
              <a:gd name="connsiteY243" fmla="*/ 227397 h 1131374"/>
              <a:gd name="connsiteX244" fmla="*/ 904082 w 1131278"/>
              <a:gd name="connsiteY244" fmla="*/ 157263 h 1131374"/>
              <a:gd name="connsiteX245" fmla="*/ 872011 w 1131278"/>
              <a:gd name="connsiteY245" fmla="*/ 157263 h 1131374"/>
              <a:gd name="connsiteX246" fmla="*/ 801631 w 1131278"/>
              <a:gd name="connsiteY246" fmla="*/ 227643 h 1131374"/>
              <a:gd name="connsiteX247" fmla="*/ 801386 w 1131278"/>
              <a:gd name="connsiteY247" fmla="*/ 227790 h 1131374"/>
              <a:gd name="connsiteX248" fmla="*/ 795934 w 1131278"/>
              <a:gd name="connsiteY248" fmla="*/ 231425 h 1131374"/>
              <a:gd name="connsiteX249" fmla="*/ 794558 w 1131278"/>
              <a:gd name="connsiteY249" fmla="*/ 231964 h 1131374"/>
              <a:gd name="connsiteX250" fmla="*/ 788321 w 1131278"/>
              <a:gd name="connsiteY250" fmla="*/ 233193 h 1131374"/>
              <a:gd name="connsiteX251" fmla="*/ 788272 w 1131278"/>
              <a:gd name="connsiteY251" fmla="*/ 233193 h 1131374"/>
              <a:gd name="connsiteX252" fmla="*/ 781985 w 1131278"/>
              <a:gd name="connsiteY252" fmla="*/ 231964 h 1131374"/>
              <a:gd name="connsiteX253" fmla="*/ 780267 w 1131278"/>
              <a:gd name="connsiteY253" fmla="*/ 231179 h 1131374"/>
              <a:gd name="connsiteX254" fmla="*/ 778154 w 1131278"/>
              <a:gd name="connsiteY254" fmla="*/ 230246 h 1131374"/>
              <a:gd name="connsiteX255" fmla="*/ 652768 w 1131278"/>
              <a:gd name="connsiteY255" fmla="*/ 178333 h 1131374"/>
              <a:gd name="connsiteX256" fmla="*/ 651786 w 1131278"/>
              <a:gd name="connsiteY256" fmla="*/ 177990 h 1131374"/>
              <a:gd name="connsiteX257" fmla="*/ 649281 w 1131278"/>
              <a:gd name="connsiteY257" fmla="*/ 177155 h 1131374"/>
              <a:gd name="connsiteX258" fmla="*/ 647906 w 1131278"/>
              <a:gd name="connsiteY258" fmla="*/ 176418 h 1131374"/>
              <a:gd name="connsiteX259" fmla="*/ 646089 w 1131278"/>
              <a:gd name="connsiteY259" fmla="*/ 175386 h 1131374"/>
              <a:gd name="connsiteX260" fmla="*/ 644762 w 1131278"/>
              <a:gd name="connsiteY260" fmla="*/ 174257 h 1131374"/>
              <a:gd name="connsiteX261" fmla="*/ 643338 w 1131278"/>
              <a:gd name="connsiteY261" fmla="*/ 173028 h 1131374"/>
              <a:gd name="connsiteX262" fmla="*/ 642258 w 1131278"/>
              <a:gd name="connsiteY262" fmla="*/ 171703 h 1131374"/>
              <a:gd name="connsiteX263" fmla="*/ 641079 w 1131278"/>
              <a:gd name="connsiteY263" fmla="*/ 170181 h 1131374"/>
              <a:gd name="connsiteX264" fmla="*/ 640293 w 1131278"/>
              <a:gd name="connsiteY264" fmla="*/ 168707 h 1131374"/>
              <a:gd name="connsiteX265" fmla="*/ 639409 w 1131278"/>
              <a:gd name="connsiteY265" fmla="*/ 166939 h 1131374"/>
              <a:gd name="connsiteX266" fmla="*/ 638868 w 1131278"/>
              <a:gd name="connsiteY266" fmla="*/ 165172 h 1131374"/>
              <a:gd name="connsiteX267" fmla="*/ 638378 w 1131278"/>
              <a:gd name="connsiteY267" fmla="*/ 163452 h 1131374"/>
              <a:gd name="connsiteX268" fmla="*/ 638131 w 1131278"/>
              <a:gd name="connsiteY268" fmla="*/ 161192 h 1131374"/>
              <a:gd name="connsiteX269" fmla="*/ 637984 w 1131278"/>
              <a:gd name="connsiteY269" fmla="*/ 159867 h 1131374"/>
              <a:gd name="connsiteX270" fmla="*/ 637984 w 1131278"/>
              <a:gd name="connsiteY270" fmla="*/ 60462 h 1131374"/>
              <a:gd name="connsiteX271" fmla="*/ 615245 w 1131278"/>
              <a:gd name="connsiteY271" fmla="*/ 37723 h 1131374"/>
              <a:gd name="connsiteX272" fmla="*/ 516329 w 1131278"/>
              <a:gd name="connsiteY272" fmla="*/ 0 h 1131374"/>
              <a:gd name="connsiteX273" fmla="*/ 615244 w 1131278"/>
              <a:gd name="connsiteY273" fmla="*/ 0 h 1131374"/>
              <a:gd name="connsiteX274" fmla="*/ 675702 w 1131278"/>
              <a:gd name="connsiteY274" fmla="*/ 60459 h 1131374"/>
              <a:gd name="connsiteX275" fmla="*/ 675800 w 1131278"/>
              <a:gd name="connsiteY275" fmla="*/ 145179 h 1131374"/>
              <a:gd name="connsiteX276" fmla="*/ 785569 w 1131278"/>
              <a:gd name="connsiteY276" fmla="*/ 190609 h 1131374"/>
              <a:gd name="connsiteX277" fmla="*/ 845487 w 1131278"/>
              <a:gd name="connsiteY277" fmla="*/ 130691 h 1131374"/>
              <a:gd name="connsiteX278" fmla="*/ 930895 w 1131278"/>
              <a:gd name="connsiteY278" fmla="*/ 130691 h 1131374"/>
              <a:gd name="connsiteX279" fmla="*/ 1001028 w 1131278"/>
              <a:gd name="connsiteY279" fmla="*/ 200825 h 1131374"/>
              <a:gd name="connsiteX280" fmla="*/ 1018660 w 1131278"/>
              <a:gd name="connsiteY280" fmla="*/ 243504 h 1131374"/>
              <a:gd name="connsiteX281" fmla="*/ 1001028 w 1131278"/>
              <a:gd name="connsiteY281" fmla="*/ 286183 h 1131374"/>
              <a:gd name="connsiteX282" fmla="*/ 941111 w 1131278"/>
              <a:gd name="connsiteY282" fmla="*/ 346101 h 1131374"/>
              <a:gd name="connsiteX283" fmla="*/ 986541 w 1131278"/>
              <a:gd name="connsiteY283" fmla="*/ 455869 h 1131374"/>
              <a:gd name="connsiteX284" fmla="*/ 1071112 w 1131278"/>
              <a:gd name="connsiteY284" fmla="*/ 455869 h 1131374"/>
              <a:gd name="connsiteX285" fmla="*/ 1131276 w 1131278"/>
              <a:gd name="connsiteY285" fmla="*/ 516279 h 1131374"/>
              <a:gd name="connsiteX286" fmla="*/ 1131276 w 1131278"/>
              <a:gd name="connsiteY286" fmla="*/ 615193 h 1131374"/>
              <a:gd name="connsiteX287" fmla="*/ 1070817 w 1131278"/>
              <a:gd name="connsiteY287" fmla="*/ 675652 h 1131374"/>
              <a:gd name="connsiteX288" fmla="*/ 986244 w 1131278"/>
              <a:gd name="connsiteY288" fmla="*/ 675652 h 1131374"/>
              <a:gd name="connsiteX289" fmla="*/ 940814 w 1131278"/>
              <a:gd name="connsiteY289" fmla="*/ 785420 h 1131374"/>
              <a:gd name="connsiteX290" fmla="*/ 1000732 w 1131278"/>
              <a:gd name="connsiteY290" fmla="*/ 845338 h 1131374"/>
              <a:gd name="connsiteX291" fmla="*/ 1018363 w 1131278"/>
              <a:gd name="connsiteY291" fmla="*/ 888017 h 1131374"/>
              <a:gd name="connsiteX292" fmla="*/ 1000732 w 1131278"/>
              <a:gd name="connsiteY292" fmla="*/ 930696 h 1131374"/>
              <a:gd name="connsiteX293" fmla="*/ 930598 w 1131278"/>
              <a:gd name="connsiteY293" fmla="*/ 1000830 h 1131374"/>
              <a:gd name="connsiteX294" fmla="*/ 887919 w 1131278"/>
              <a:gd name="connsiteY294" fmla="*/ 1018510 h 1131374"/>
              <a:gd name="connsiteX295" fmla="*/ 845240 w 1131278"/>
              <a:gd name="connsiteY295" fmla="*/ 1000830 h 1131374"/>
              <a:gd name="connsiteX296" fmla="*/ 785322 w 1131278"/>
              <a:gd name="connsiteY296" fmla="*/ 940912 h 1131374"/>
              <a:gd name="connsiteX297" fmla="*/ 675554 w 1131278"/>
              <a:gd name="connsiteY297" fmla="*/ 986342 h 1131374"/>
              <a:gd name="connsiteX298" fmla="*/ 675554 w 1131278"/>
              <a:gd name="connsiteY298" fmla="*/ 1070915 h 1131374"/>
              <a:gd name="connsiteX299" fmla="*/ 615095 w 1131278"/>
              <a:gd name="connsiteY299" fmla="*/ 1131374 h 1131374"/>
              <a:gd name="connsiteX300" fmla="*/ 516181 w 1131278"/>
              <a:gd name="connsiteY300" fmla="*/ 1131374 h 1131374"/>
              <a:gd name="connsiteX301" fmla="*/ 455722 w 1131278"/>
              <a:gd name="connsiteY301" fmla="*/ 1070915 h 1131374"/>
              <a:gd name="connsiteX302" fmla="*/ 455722 w 1131278"/>
              <a:gd name="connsiteY302" fmla="*/ 986342 h 1131374"/>
              <a:gd name="connsiteX303" fmla="*/ 345954 w 1131278"/>
              <a:gd name="connsiteY303" fmla="*/ 940912 h 1131374"/>
              <a:gd name="connsiteX304" fmla="*/ 286036 w 1131278"/>
              <a:gd name="connsiteY304" fmla="*/ 1000830 h 1131374"/>
              <a:gd name="connsiteX305" fmla="*/ 243357 w 1131278"/>
              <a:gd name="connsiteY305" fmla="*/ 1018510 h 1131374"/>
              <a:gd name="connsiteX306" fmla="*/ 200678 w 1131278"/>
              <a:gd name="connsiteY306" fmla="*/ 1000830 h 1131374"/>
              <a:gd name="connsiteX307" fmla="*/ 130544 w 1131278"/>
              <a:gd name="connsiteY307" fmla="*/ 930696 h 1131374"/>
              <a:gd name="connsiteX308" fmla="*/ 112913 w 1131278"/>
              <a:gd name="connsiteY308" fmla="*/ 888017 h 1131374"/>
              <a:gd name="connsiteX309" fmla="*/ 130544 w 1131278"/>
              <a:gd name="connsiteY309" fmla="*/ 845338 h 1131374"/>
              <a:gd name="connsiteX310" fmla="*/ 190462 w 1131278"/>
              <a:gd name="connsiteY310" fmla="*/ 785420 h 1131374"/>
              <a:gd name="connsiteX311" fmla="*/ 145032 w 1131278"/>
              <a:gd name="connsiteY311" fmla="*/ 675652 h 1131374"/>
              <a:gd name="connsiteX312" fmla="*/ 60459 w 1131278"/>
              <a:gd name="connsiteY312" fmla="*/ 675652 h 1131374"/>
              <a:gd name="connsiteX313" fmla="*/ 0 w 1131278"/>
              <a:gd name="connsiteY313" fmla="*/ 615193 h 1131374"/>
              <a:gd name="connsiteX314" fmla="*/ 0 w 1131278"/>
              <a:gd name="connsiteY314" fmla="*/ 516279 h 1131374"/>
              <a:gd name="connsiteX315" fmla="*/ 60459 w 1131278"/>
              <a:gd name="connsiteY315" fmla="*/ 455820 h 1131374"/>
              <a:gd name="connsiteX316" fmla="*/ 145130 w 1131278"/>
              <a:gd name="connsiteY316" fmla="*/ 455722 h 1131374"/>
              <a:gd name="connsiteX317" fmla="*/ 190560 w 1131278"/>
              <a:gd name="connsiteY317" fmla="*/ 345954 h 1131374"/>
              <a:gd name="connsiteX318" fmla="*/ 130642 w 1131278"/>
              <a:gd name="connsiteY318" fmla="*/ 286036 h 1131374"/>
              <a:gd name="connsiteX319" fmla="*/ 113011 w 1131278"/>
              <a:gd name="connsiteY319" fmla="*/ 243357 h 1131374"/>
              <a:gd name="connsiteX320" fmla="*/ 130642 w 1131278"/>
              <a:gd name="connsiteY320" fmla="*/ 200678 h 1131374"/>
              <a:gd name="connsiteX321" fmla="*/ 200776 w 1131278"/>
              <a:gd name="connsiteY321" fmla="*/ 130544 h 1131374"/>
              <a:gd name="connsiteX322" fmla="*/ 286184 w 1131278"/>
              <a:gd name="connsiteY322" fmla="*/ 130544 h 1131374"/>
              <a:gd name="connsiteX323" fmla="*/ 346102 w 1131278"/>
              <a:gd name="connsiteY323" fmla="*/ 190462 h 1131374"/>
              <a:gd name="connsiteX324" fmla="*/ 455871 w 1131278"/>
              <a:gd name="connsiteY324" fmla="*/ 145032 h 1131374"/>
              <a:gd name="connsiteX325" fmla="*/ 455871 w 1131278"/>
              <a:gd name="connsiteY325" fmla="*/ 60459 h 1131374"/>
              <a:gd name="connsiteX326" fmla="*/ 516329 w 1131278"/>
              <a:gd name="connsiteY326" fmla="*/ 0 h 113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</a:cxnLst>
            <a:rect l="l" t="t" r="r" b="b"/>
            <a:pathLst>
              <a:path w="1131278" h="1131374">
                <a:moveTo>
                  <a:pt x="565795" y="601640"/>
                </a:moveTo>
                <a:cubicBezTo>
                  <a:pt x="506859" y="601640"/>
                  <a:pt x="458924" y="649574"/>
                  <a:pt x="458924" y="708510"/>
                </a:cubicBezTo>
                <a:lnTo>
                  <a:pt x="458924" y="713127"/>
                </a:lnTo>
                <a:cubicBezTo>
                  <a:pt x="458924" y="728843"/>
                  <a:pt x="470465" y="741956"/>
                  <a:pt x="485936" y="743970"/>
                </a:cubicBezTo>
                <a:lnTo>
                  <a:pt x="645651" y="744019"/>
                </a:lnTo>
                <a:cubicBezTo>
                  <a:pt x="661121" y="742006"/>
                  <a:pt x="672663" y="728892"/>
                  <a:pt x="672663" y="713176"/>
                </a:cubicBezTo>
                <a:lnTo>
                  <a:pt x="672666" y="708510"/>
                </a:lnTo>
                <a:cubicBezTo>
                  <a:pt x="672666" y="649574"/>
                  <a:pt x="624731" y="601640"/>
                  <a:pt x="565795" y="601640"/>
                </a:cubicBezTo>
                <a:close/>
                <a:moveTo>
                  <a:pt x="565793" y="563922"/>
                </a:moveTo>
                <a:lnTo>
                  <a:pt x="565794" y="563922"/>
                </a:lnTo>
                <a:cubicBezTo>
                  <a:pt x="645505" y="563922"/>
                  <a:pt x="710385" y="628801"/>
                  <a:pt x="710434" y="708512"/>
                </a:cubicBezTo>
                <a:lnTo>
                  <a:pt x="710434" y="713128"/>
                </a:lnTo>
                <a:cubicBezTo>
                  <a:pt x="710434" y="748588"/>
                  <a:pt x="683912" y="778006"/>
                  <a:pt x="648698" y="781592"/>
                </a:cubicBezTo>
                <a:cubicBezTo>
                  <a:pt x="648059" y="781641"/>
                  <a:pt x="647420" y="781690"/>
                  <a:pt x="646782" y="781690"/>
                </a:cubicBezTo>
                <a:lnTo>
                  <a:pt x="484854" y="781690"/>
                </a:lnTo>
                <a:cubicBezTo>
                  <a:pt x="484216" y="781690"/>
                  <a:pt x="483578" y="781641"/>
                  <a:pt x="482939" y="781592"/>
                </a:cubicBezTo>
                <a:cubicBezTo>
                  <a:pt x="447725" y="777957"/>
                  <a:pt x="421203" y="748539"/>
                  <a:pt x="421203" y="713128"/>
                </a:cubicBezTo>
                <a:lnTo>
                  <a:pt x="421203" y="708512"/>
                </a:lnTo>
                <a:cubicBezTo>
                  <a:pt x="421203" y="628801"/>
                  <a:pt x="486082" y="563922"/>
                  <a:pt x="565793" y="563922"/>
                </a:cubicBezTo>
                <a:close/>
                <a:moveTo>
                  <a:pt x="565792" y="375025"/>
                </a:moveTo>
                <a:cubicBezTo>
                  <a:pt x="529988" y="375025"/>
                  <a:pt x="500913" y="404100"/>
                  <a:pt x="500913" y="439904"/>
                </a:cubicBezTo>
                <a:cubicBezTo>
                  <a:pt x="500913" y="475659"/>
                  <a:pt x="529988" y="504783"/>
                  <a:pt x="565792" y="504783"/>
                </a:cubicBezTo>
                <a:cubicBezTo>
                  <a:pt x="601596" y="504783"/>
                  <a:pt x="630671" y="475708"/>
                  <a:pt x="630671" y="439904"/>
                </a:cubicBezTo>
                <a:cubicBezTo>
                  <a:pt x="630671" y="404149"/>
                  <a:pt x="601596" y="375025"/>
                  <a:pt x="565792" y="375025"/>
                </a:cubicBezTo>
                <a:close/>
                <a:moveTo>
                  <a:pt x="565792" y="337301"/>
                </a:moveTo>
                <a:cubicBezTo>
                  <a:pt x="622371" y="337301"/>
                  <a:pt x="668390" y="383321"/>
                  <a:pt x="668390" y="439899"/>
                </a:cubicBezTo>
                <a:cubicBezTo>
                  <a:pt x="668390" y="496478"/>
                  <a:pt x="622371" y="542497"/>
                  <a:pt x="565792" y="542497"/>
                </a:cubicBezTo>
                <a:cubicBezTo>
                  <a:pt x="509214" y="542497"/>
                  <a:pt x="463194" y="496478"/>
                  <a:pt x="463194" y="439899"/>
                </a:cubicBezTo>
                <a:cubicBezTo>
                  <a:pt x="463194" y="383321"/>
                  <a:pt x="509214" y="337301"/>
                  <a:pt x="565792" y="337301"/>
                </a:cubicBezTo>
                <a:close/>
                <a:moveTo>
                  <a:pt x="565793" y="282890"/>
                </a:moveTo>
                <a:cubicBezTo>
                  <a:pt x="409812" y="282890"/>
                  <a:pt x="282900" y="409802"/>
                  <a:pt x="282900" y="565783"/>
                </a:cubicBezTo>
                <a:cubicBezTo>
                  <a:pt x="282900" y="721763"/>
                  <a:pt x="409812" y="848675"/>
                  <a:pt x="565793" y="848675"/>
                </a:cubicBezTo>
                <a:cubicBezTo>
                  <a:pt x="721773" y="848675"/>
                  <a:pt x="848685" y="721763"/>
                  <a:pt x="848685" y="565783"/>
                </a:cubicBezTo>
                <a:cubicBezTo>
                  <a:pt x="848685" y="409802"/>
                  <a:pt x="721773" y="282890"/>
                  <a:pt x="565793" y="282890"/>
                </a:cubicBezTo>
                <a:close/>
                <a:moveTo>
                  <a:pt x="565793" y="245171"/>
                </a:moveTo>
                <a:cubicBezTo>
                  <a:pt x="742594" y="245171"/>
                  <a:pt x="886404" y="388981"/>
                  <a:pt x="886404" y="565783"/>
                </a:cubicBezTo>
                <a:cubicBezTo>
                  <a:pt x="886404" y="742584"/>
                  <a:pt x="742594" y="886394"/>
                  <a:pt x="565793" y="886394"/>
                </a:cubicBezTo>
                <a:cubicBezTo>
                  <a:pt x="388991" y="886394"/>
                  <a:pt x="245181" y="742584"/>
                  <a:pt x="245181" y="565783"/>
                </a:cubicBezTo>
                <a:cubicBezTo>
                  <a:pt x="245181" y="388981"/>
                  <a:pt x="388991" y="245171"/>
                  <a:pt x="565793" y="245171"/>
                </a:cubicBezTo>
                <a:close/>
                <a:moveTo>
                  <a:pt x="516331" y="37723"/>
                </a:moveTo>
                <a:cubicBezTo>
                  <a:pt x="503807" y="37723"/>
                  <a:pt x="493591" y="47938"/>
                  <a:pt x="493591" y="60462"/>
                </a:cubicBezTo>
                <a:lnTo>
                  <a:pt x="493493" y="160015"/>
                </a:lnTo>
                <a:cubicBezTo>
                  <a:pt x="493493" y="160457"/>
                  <a:pt x="493395" y="160899"/>
                  <a:pt x="493346" y="161341"/>
                </a:cubicBezTo>
                <a:cubicBezTo>
                  <a:pt x="493297" y="162077"/>
                  <a:pt x="493248" y="162863"/>
                  <a:pt x="493101" y="163600"/>
                </a:cubicBezTo>
                <a:cubicBezTo>
                  <a:pt x="493001" y="164190"/>
                  <a:pt x="492805" y="164730"/>
                  <a:pt x="492609" y="165320"/>
                </a:cubicBezTo>
                <a:cubicBezTo>
                  <a:pt x="492413" y="165908"/>
                  <a:pt x="492315" y="166498"/>
                  <a:pt x="492068" y="167088"/>
                </a:cubicBezTo>
                <a:cubicBezTo>
                  <a:pt x="491823" y="167726"/>
                  <a:pt x="491480" y="168266"/>
                  <a:pt x="491185" y="168855"/>
                </a:cubicBezTo>
                <a:cubicBezTo>
                  <a:pt x="490939" y="169347"/>
                  <a:pt x="490694" y="169886"/>
                  <a:pt x="490399" y="170329"/>
                </a:cubicBezTo>
                <a:cubicBezTo>
                  <a:pt x="490055" y="170870"/>
                  <a:pt x="489613" y="171360"/>
                  <a:pt x="489221" y="171852"/>
                </a:cubicBezTo>
                <a:cubicBezTo>
                  <a:pt x="488876" y="172293"/>
                  <a:pt x="488533" y="172784"/>
                  <a:pt x="488139" y="173178"/>
                </a:cubicBezTo>
                <a:cubicBezTo>
                  <a:pt x="487698" y="173619"/>
                  <a:pt x="487206" y="174013"/>
                  <a:pt x="486715" y="174405"/>
                </a:cubicBezTo>
                <a:cubicBezTo>
                  <a:pt x="486273" y="174799"/>
                  <a:pt x="485880" y="175191"/>
                  <a:pt x="485390" y="175535"/>
                </a:cubicBezTo>
                <a:cubicBezTo>
                  <a:pt x="484849" y="175928"/>
                  <a:pt x="484210" y="176222"/>
                  <a:pt x="483572" y="176566"/>
                </a:cubicBezTo>
                <a:cubicBezTo>
                  <a:pt x="483081" y="176812"/>
                  <a:pt x="482688" y="177107"/>
                  <a:pt x="482197" y="177303"/>
                </a:cubicBezTo>
                <a:cubicBezTo>
                  <a:pt x="481412" y="177646"/>
                  <a:pt x="480528" y="177893"/>
                  <a:pt x="479692" y="178138"/>
                </a:cubicBezTo>
                <a:cubicBezTo>
                  <a:pt x="479348" y="178236"/>
                  <a:pt x="479054" y="178383"/>
                  <a:pt x="478710" y="178481"/>
                </a:cubicBezTo>
                <a:cubicBezTo>
                  <a:pt x="433770" y="188403"/>
                  <a:pt x="391582" y="205887"/>
                  <a:pt x="353323" y="230394"/>
                </a:cubicBezTo>
                <a:cubicBezTo>
                  <a:pt x="352635" y="230787"/>
                  <a:pt x="351898" y="230984"/>
                  <a:pt x="351212" y="231328"/>
                </a:cubicBezTo>
                <a:cubicBezTo>
                  <a:pt x="350671" y="231622"/>
                  <a:pt x="350081" y="231917"/>
                  <a:pt x="349492" y="232114"/>
                </a:cubicBezTo>
                <a:cubicBezTo>
                  <a:pt x="347430" y="232849"/>
                  <a:pt x="345318" y="233341"/>
                  <a:pt x="343205" y="233341"/>
                </a:cubicBezTo>
                <a:lnTo>
                  <a:pt x="343156" y="233341"/>
                </a:lnTo>
                <a:cubicBezTo>
                  <a:pt x="341045" y="233341"/>
                  <a:pt x="338933" y="232849"/>
                  <a:pt x="336919" y="232114"/>
                </a:cubicBezTo>
                <a:cubicBezTo>
                  <a:pt x="336428" y="231917"/>
                  <a:pt x="335986" y="231769"/>
                  <a:pt x="335545" y="231573"/>
                </a:cubicBezTo>
                <a:cubicBezTo>
                  <a:pt x="333530" y="230689"/>
                  <a:pt x="331714" y="229510"/>
                  <a:pt x="330093" y="227938"/>
                </a:cubicBezTo>
                <a:cubicBezTo>
                  <a:pt x="329995" y="227889"/>
                  <a:pt x="329945" y="227889"/>
                  <a:pt x="329847" y="227791"/>
                </a:cubicBezTo>
                <a:lnTo>
                  <a:pt x="259467" y="157411"/>
                </a:lnTo>
                <a:cubicBezTo>
                  <a:pt x="250627" y="148571"/>
                  <a:pt x="236237" y="148571"/>
                  <a:pt x="227395" y="157411"/>
                </a:cubicBezTo>
                <a:lnTo>
                  <a:pt x="157262" y="227545"/>
                </a:lnTo>
                <a:cubicBezTo>
                  <a:pt x="153039" y="231768"/>
                  <a:pt x="150681" y="237465"/>
                  <a:pt x="150681" y="243555"/>
                </a:cubicBezTo>
                <a:cubicBezTo>
                  <a:pt x="150681" y="249595"/>
                  <a:pt x="152990" y="255294"/>
                  <a:pt x="157262" y="259566"/>
                </a:cubicBezTo>
                <a:lnTo>
                  <a:pt x="227444" y="329748"/>
                </a:lnTo>
                <a:cubicBezTo>
                  <a:pt x="227493" y="329797"/>
                  <a:pt x="227493" y="329797"/>
                  <a:pt x="227543" y="329846"/>
                </a:cubicBezTo>
                <a:lnTo>
                  <a:pt x="227691" y="329994"/>
                </a:lnTo>
                <a:cubicBezTo>
                  <a:pt x="227740" y="329994"/>
                  <a:pt x="227740" y="330043"/>
                  <a:pt x="227789" y="330092"/>
                </a:cubicBezTo>
                <a:cubicBezTo>
                  <a:pt x="229508" y="331812"/>
                  <a:pt x="230834" y="333874"/>
                  <a:pt x="231767" y="336084"/>
                </a:cubicBezTo>
                <a:cubicBezTo>
                  <a:pt x="231816" y="336182"/>
                  <a:pt x="231865" y="336329"/>
                  <a:pt x="231914" y="336477"/>
                </a:cubicBezTo>
                <a:cubicBezTo>
                  <a:pt x="232700" y="338637"/>
                  <a:pt x="233192" y="340848"/>
                  <a:pt x="233192" y="343156"/>
                </a:cubicBezTo>
                <a:cubicBezTo>
                  <a:pt x="233192" y="343254"/>
                  <a:pt x="233143" y="343401"/>
                  <a:pt x="233143" y="343550"/>
                </a:cubicBezTo>
                <a:cubicBezTo>
                  <a:pt x="233094" y="345808"/>
                  <a:pt x="232700" y="348067"/>
                  <a:pt x="231816" y="350228"/>
                </a:cubicBezTo>
                <a:cubicBezTo>
                  <a:pt x="231767" y="350327"/>
                  <a:pt x="231669" y="350425"/>
                  <a:pt x="231620" y="350573"/>
                </a:cubicBezTo>
                <a:cubicBezTo>
                  <a:pt x="231226" y="351555"/>
                  <a:pt x="230785" y="352488"/>
                  <a:pt x="230195" y="353421"/>
                </a:cubicBezTo>
                <a:cubicBezTo>
                  <a:pt x="205688" y="391680"/>
                  <a:pt x="188203" y="433869"/>
                  <a:pt x="178283" y="478808"/>
                </a:cubicBezTo>
                <a:cubicBezTo>
                  <a:pt x="178234" y="478906"/>
                  <a:pt x="178185" y="478955"/>
                  <a:pt x="178185" y="479004"/>
                </a:cubicBezTo>
                <a:cubicBezTo>
                  <a:pt x="177693" y="480969"/>
                  <a:pt x="176907" y="482786"/>
                  <a:pt x="175925" y="484455"/>
                </a:cubicBezTo>
                <a:cubicBezTo>
                  <a:pt x="175827" y="484653"/>
                  <a:pt x="175729" y="484800"/>
                  <a:pt x="175630" y="484996"/>
                </a:cubicBezTo>
                <a:cubicBezTo>
                  <a:pt x="174648" y="486568"/>
                  <a:pt x="173372" y="487943"/>
                  <a:pt x="171947" y="489121"/>
                </a:cubicBezTo>
                <a:cubicBezTo>
                  <a:pt x="171652" y="489317"/>
                  <a:pt x="171456" y="489564"/>
                  <a:pt x="171161" y="489760"/>
                </a:cubicBezTo>
                <a:cubicBezTo>
                  <a:pt x="169737" y="490840"/>
                  <a:pt x="168165" y="491724"/>
                  <a:pt x="166447" y="492362"/>
                </a:cubicBezTo>
                <a:cubicBezTo>
                  <a:pt x="166151" y="492461"/>
                  <a:pt x="165808" y="492560"/>
                  <a:pt x="165514" y="492658"/>
                </a:cubicBezTo>
                <a:cubicBezTo>
                  <a:pt x="163745" y="493197"/>
                  <a:pt x="161928" y="493591"/>
                  <a:pt x="159963" y="493591"/>
                </a:cubicBezTo>
                <a:cubicBezTo>
                  <a:pt x="159963" y="493591"/>
                  <a:pt x="159914" y="493640"/>
                  <a:pt x="159865" y="493640"/>
                </a:cubicBezTo>
                <a:lnTo>
                  <a:pt x="159816" y="493640"/>
                </a:lnTo>
                <a:lnTo>
                  <a:pt x="60460" y="493640"/>
                </a:lnTo>
                <a:cubicBezTo>
                  <a:pt x="47936" y="493640"/>
                  <a:pt x="37721" y="503855"/>
                  <a:pt x="37721" y="516379"/>
                </a:cubicBezTo>
                <a:lnTo>
                  <a:pt x="37721" y="615294"/>
                </a:lnTo>
                <a:cubicBezTo>
                  <a:pt x="37721" y="627818"/>
                  <a:pt x="47936" y="638033"/>
                  <a:pt x="60460" y="638033"/>
                </a:cubicBezTo>
                <a:lnTo>
                  <a:pt x="160062" y="638082"/>
                </a:lnTo>
                <a:cubicBezTo>
                  <a:pt x="160554" y="638082"/>
                  <a:pt x="161045" y="638180"/>
                  <a:pt x="161536" y="638229"/>
                </a:cubicBezTo>
                <a:cubicBezTo>
                  <a:pt x="162223" y="638278"/>
                  <a:pt x="162960" y="638278"/>
                  <a:pt x="163648" y="638426"/>
                </a:cubicBezTo>
                <a:cubicBezTo>
                  <a:pt x="164286" y="638574"/>
                  <a:pt x="164875" y="638770"/>
                  <a:pt x="165514" y="638966"/>
                </a:cubicBezTo>
                <a:cubicBezTo>
                  <a:pt x="166054" y="639113"/>
                  <a:pt x="166595" y="639260"/>
                  <a:pt x="167134" y="639458"/>
                </a:cubicBezTo>
                <a:cubicBezTo>
                  <a:pt x="167773" y="639703"/>
                  <a:pt x="168363" y="640046"/>
                  <a:pt x="168952" y="640391"/>
                </a:cubicBezTo>
                <a:cubicBezTo>
                  <a:pt x="169394" y="640636"/>
                  <a:pt x="169885" y="640832"/>
                  <a:pt x="170327" y="641127"/>
                </a:cubicBezTo>
                <a:cubicBezTo>
                  <a:pt x="170916" y="641520"/>
                  <a:pt x="171408" y="641913"/>
                  <a:pt x="171898" y="642355"/>
                </a:cubicBezTo>
                <a:cubicBezTo>
                  <a:pt x="172341" y="642699"/>
                  <a:pt x="172783" y="642993"/>
                  <a:pt x="173176" y="643387"/>
                </a:cubicBezTo>
                <a:cubicBezTo>
                  <a:pt x="173667" y="643877"/>
                  <a:pt x="174059" y="644369"/>
                  <a:pt x="174453" y="644860"/>
                </a:cubicBezTo>
                <a:cubicBezTo>
                  <a:pt x="174796" y="645302"/>
                  <a:pt x="175190" y="645695"/>
                  <a:pt x="175533" y="646186"/>
                </a:cubicBezTo>
                <a:cubicBezTo>
                  <a:pt x="175927" y="646726"/>
                  <a:pt x="176221" y="647365"/>
                  <a:pt x="176564" y="648004"/>
                </a:cubicBezTo>
                <a:cubicBezTo>
                  <a:pt x="176810" y="648445"/>
                  <a:pt x="177105" y="648838"/>
                  <a:pt x="177301" y="649329"/>
                </a:cubicBezTo>
                <a:cubicBezTo>
                  <a:pt x="177645" y="650115"/>
                  <a:pt x="177890" y="650999"/>
                  <a:pt x="178136" y="651835"/>
                </a:cubicBezTo>
                <a:cubicBezTo>
                  <a:pt x="178234" y="652178"/>
                  <a:pt x="178382" y="652472"/>
                  <a:pt x="178480" y="652817"/>
                </a:cubicBezTo>
                <a:cubicBezTo>
                  <a:pt x="188401" y="697756"/>
                  <a:pt x="205886" y="739944"/>
                  <a:pt x="230393" y="778203"/>
                </a:cubicBezTo>
                <a:cubicBezTo>
                  <a:pt x="230982" y="779136"/>
                  <a:pt x="231424" y="780069"/>
                  <a:pt x="231817" y="781051"/>
                </a:cubicBezTo>
                <a:cubicBezTo>
                  <a:pt x="231866" y="781149"/>
                  <a:pt x="231964" y="781249"/>
                  <a:pt x="232013" y="781396"/>
                </a:cubicBezTo>
                <a:cubicBezTo>
                  <a:pt x="232897" y="783556"/>
                  <a:pt x="233290" y="785815"/>
                  <a:pt x="233340" y="788074"/>
                </a:cubicBezTo>
                <a:cubicBezTo>
                  <a:pt x="233340" y="788172"/>
                  <a:pt x="233389" y="788321"/>
                  <a:pt x="233389" y="788468"/>
                </a:cubicBezTo>
                <a:cubicBezTo>
                  <a:pt x="233389" y="790776"/>
                  <a:pt x="232946" y="793036"/>
                  <a:pt x="232112" y="795147"/>
                </a:cubicBezTo>
                <a:cubicBezTo>
                  <a:pt x="232063" y="795245"/>
                  <a:pt x="232013" y="795393"/>
                  <a:pt x="231964" y="795540"/>
                </a:cubicBezTo>
                <a:cubicBezTo>
                  <a:pt x="231081" y="797751"/>
                  <a:pt x="229705" y="799764"/>
                  <a:pt x="227986" y="801531"/>
                </a:cubicBezTo>
                <a:cubicBezTo>
                  <a:pt x="227937" y="801531"/>
                  <a:pt x="227937" y="801580"/>
                  <a:pt x="227888" y="801631"/>
                </a:cubicBezTo>
                <a:lnTo>
                  <a:pt x="227740" y="801778"/>
                </a:lnTo>
                <a:cubicBezTo>
                  <a:pt x="227691" y="801827"/>
                  <a:pt x="227691" y="801827"/>
                  <a:pt x="227642" y="801876"/>
                </a:cubicBezTo>
                <a:lnTo>
                  <a:pt x="157459" y="872058"/>
                </a:lnTo>
                <a:cubicBezTo>
                  <a:pt x="153236" y="876282"/>
                  <a:pt x="150879" y="881978"/>
                  <a:pt x="150879" y="888069"/>
                </a:cubicBezTo>
                <a:cubicBezTo>
                  <a:pt x="150879" y="894158"/>
                  <a:pt x="153187" y="899806"/>
                  <a:pt x="157459" y="904079"/>
                </a:cubicBezTo>
                <a:lnTo>
                  <a:pt x="227593" y="974213"/>
                </a:lnTo>
                <a:cubicBezTo>
                  <a:pt x="236433" y="983053"/>
                  <a:pt x="250824" y="983053"/>
                  <a:pt x="259664" y="974213"/>
                </a:cubicBezTo>
                <a:lnTo>
                  <a:pt x="329847" y="904030"/>
                </a:lnTo>
                <a:lnTo>
                  <a:pt x="329945" y="903932"/>
                </a:lnTo>
                <a:lnTo>
                  <a:pt x="330044" y="903834"/>
                </a:lnTo>
                <a:cubicBezTo>
                  <a:pt x="330093" y="903834"/>
                  <a:pt x="330093" y="903834"/>
                  <a:pt x="330142" y="903784"/>
                </a:cubicBezTo>
                <a:cubicBezTo>
                  <a:pt x="331910" y="902016"/>
                  <a:pt x="333973" y="900691"/>
                  <a:pt x="336182" y="899757"/>
                </a:cubicBezTo>
                <a:cubicBezTo>
                  <a:pt x="336280" y="899708"/>
                  <a:pt x="336379" y="899708"/>
                  <a:pt x="336527" y="899659"/>
                </a:cubicBezTo>
                <a:cubicBezTo>
                  <a:pt x="338688" y="898824"/>
                  <a:pt x="340946" y="898333"/>
                  <a:pt x="343254" y="898333"/>
                </a:cubicBezTo>
                <a:cubicBezTo>
                  <a:pt x="343354" y="898333"/>
                  <a:pt x="343452" y="898382"/>
                  <a:pt x="343599" y="898382"/>
                </a:cubicBezTo>
                <a:cubicBezTo>
                  <a:pt x="345858" y="898431"/>
                  <a:pt x="348118" y="898824"/>
                  <a:pt x="350327" y="899708"/>
                </a:cubicBezTo>
                <a:cubicBezTo>
                  <a:pt x="350475" y="899708"/>
                  <a:pt x="350573" y="899806"/>
                  <a:pt x="350671" y="899856"/>
                </a:cubicBezTo>
                <a:cubicBezTo>
                  <a:pt x="351653" y="900248"/>
                  <a:pt x="352586" y="900691"/>
                  <a:pt x="353519" y="901279"/>
                </a:cubicBezTo>
                <a:cubicBezTo>
                  <a:pt x="391779" y="925787"/>
                  <a:pt x="433967" y="943272"/>
                  <a:pt x="478906" y="953192"/>
                </a:cubicBezTo>
                <a:cubicBezTo>
                  <a:pt x="479250" y="953290"/>
                  <a:pt x="479544" y="953438"/>
                  <a:pt x="479889" y="953536"/>
                </a:cubicBezTo>
                <a:cubicBezTo>
                  <a:pt x="480724" y="953782"/>
                  <a:pt x="481608" y="954027"/>
                  <a:pt x="482393" y="954371"/>
                </a:cubicBezTo>
                <a:cubicBezTo>
                  <a:pt x="482884" y="954567"/>
                  <a:pt x="483326" y="954862"/>
                  <a:pt x="483769" y="955108"/>
                </a:cubicBezTo>
                <a:cubicBezTo>
                  <a:pt x="484357" y="955451"/>
                  <a:pt x="484996" y="955747"/>
                  <a:pt x="485586" y="956139"/>
                </a:cubicBezTo>
                <a:cubicBezTo>
                  <a:pt x="486027" y="956483"/>
                  <a:pt x="486470" y="956876"/>
                  <a:pt x="486912" y="957269"/>
                </a:cubicBezTo>
                <a:cubicBezTo>
                  <a:pt x="487403" y="957662"/>
                  <a:pt x="487894" y="958055"/>
                  <a:pt x="488335" y="958496"/>
                </a:cubicBezTo>
                <a:cubicBezTo>
                  <a:pt x="488729" y="958890"/>
                  <a:pt x="489072" y="959380"/>
                  <a:pt x="489417" y="959823"/>
                </a:cubicBezTo>
                <a:cubicBezTo>
                  <a:pt x="489809" y="960362"/>
                  <a:pt x="490252" y="960805"/>
                  <a:pt x="490595" y="961345"/>
                </a:cubicBezTo>
                <a:cubicBezTo>
                  <a:pt x="490890" y="961836"/>
                  <a:pt x="491135" y="962327"/>
                  <a:pt x="491381" y="962819"/>
                </a:cubicBezTo>
                <a:cubicBezTo>
                  <a:pt x="491676" y="963407"/>
                  <a:pt x="492019" y="963948"/>
                  <a:pt x="492265" y="964587"/>
                </a:cubicBezTo>
                <a:cubicBezTo>
                  <a:pt x="492511" y="965175"/>
                  <a:pt x="492609" y="965765"/>
                  <a:pt x="492805" y="966355"/>
                </a:cubicBezTo>
                <a:cubicBezTo>
                  <a:pt x="492952" y="966895"/>
                  <a:pt x="493199" y="967484"/>
                  <a:pt x="493297" y="968073"/>
                </a:cubicBezTo>
                <a:cubicBezTo>
                  <a:pt x="493444" y="968810"/>
                  <a:pt x="493493" y="969547"/>
                  <a:pt x="493542" y="970333"/>
                </a:cubicBezTo>
                <a:cubicBezTo>
                  <a:pt x="493591" y="970775"/>
                  <a:pt x="493689" y="971216"/>
                  <a:pt x="493689" y="971659"/>
                </a:cubicBezTo>
                <a:lnTo>
                  <a:pt x="493689" y="1071064"/>
                </a:lnTo>
                <a:cubicBezTo>
                  <a:pt x="493689" y="1083588"/>
                  <a:pt x="503905" y="1093803"/>
                  <a:pt x="516429" y="1093803"/>
                </a:cubicBezTo>
                <a:lnTo>
                  <a:pt x="615343" y="1093803"/>
                </a:lnTo>
                <a:cubicBezTo>
                  <a:pt x="627867" y="1093803"/>
                  <a:pt x="638082" y="1083588"/>
                  <a:pt x="638082" y="1071064"/>
                </a:cubicBezTo>
                <a:lnTo>
                  <a:pt x="638082" y="971659"/>
                </a:lnTo>
                <a:cubicBezTo>
                  <a:pt x="638082" y="971216"/>
                  <a:pt x="638180" y="970775"/>
                  <a:pt x="638230" y="970333"/>
                </a:cubicBezTo>
                <a:cubicBezTo>
                  <a:pt x="638279" y="969596"/>
                  <a:pt x="638329" y="968810"/>
                  <a:pt x="638476" y="968073"/>
                </a:cubicBezTo>
                <a:cubicBezTo>
                  <a:pt x="638574" y="967484"/>
                  <a:pt x="638770" y="966944"/>
                  <a:pt x="638966" y="966355"/>
                </a:cubicBezTo>
                <a:cubicBezTo>
                  <a:pt x="639164" y="965765"/>
                  <a:pt x="639262" y="965176"/>
                  <a:pt x="639507" y="964587"/>
                </a:cubicBezTo>
                <a:cubicBezTo>
                  <a:pt x="639752" y="963948"/>
                  <a:pt x="640097" y="963407"/>
                  <a:pt x="640391" y="962819"/>
                </a:cubicBezTo>
                <a:cubicBezTo>
                  <a:pt x="640636" y="962327"/>
                  <a:pt x="640882" y="961787"/>
                  <a:pt x="641177" y="961345"/>
                </a:cubicBezTo>
                <a:cubicBezTo>
                  <a:pt x="641521" y="960805"/>
                  <a:pt x="641962" y="960313"/>
                  <a:pt x="642356" y="959823"/>
                </a:cubicBezTo>
                <a:cubicBezTo>
                  <a:pt x="642699" y="959380"/>
                  <a:pt x="643044" y="958890"/>
                  <a:pt x="643436" y="958496"/>
                </a:cubicBezTo>
                <a:cubicBezTo>
                  <a:pt x="643879" y="958055"/>
                  <a:pt x="644369" y="957662"/>
                  <a:pt x="644861" y="957269"/>
                </a:cubicBezTo>
                <a:cubicBezTo>
                  <a:pt x="645302" y="956876"/>
                  <a:pt x="645695" y="956483"/>
                  <a:pt x="646187" y="956139"/>
                </a:cubicBezTo>
                <a:cubicBezTo>
                  <a:pt x="646726" y="955747"/>
                  <a:pt x="647365" y="955451"/>
                  <a:pt x="648004" y="955108"/>
                </a:cubicBezTo>
                <a:cubicBezTo>
                  <a:pt x="648495" y="954862"/>
                  <a:pt x="648888" y="954567"/>
                  <a:pt x="649379" y="954371"/>
                </a:cubicBezTo>
                <a:cubicBezTo>
                  <a:pt x="650165" y="954027"/>
                  <a:pt x="651049" y="953782"/>
                  <a:pt x="651884" y="953536"/>
                </a:cubicBezTo>
                <a:cubicBezTo>
                  <a:pt x="652227" y="953438"/>
                  <a:pt x="652523" y="953290"/>
                  <a:pt x="652866" y="953192"/>
                </a:cubicBezTo>
                <a:cubicBezTo>
                  <a:pt x="697805" y="943270"/>
                  <a:pt x="739993" y="925787"/>
                  <a:pt x="778253" y="901279"/>
                </a:cubicBezTo>
                <a:cubicBezTo>
                  <a:pt x="779136" y="900691"/>
                  <a:pt x="780120" y="900248"/>
                  <a:pt x="781052" y="899856"/>
                </a:cubicBezTo>
                <a:cubicBezTo>
                  <a:pt x="781200" y="899806"/>
                  <a:pt x="781298" y="899708"/>
                  <a:pt x="781445" y="899659"/>
                </a:cubicBezTo>
                <a:cubicBezTo>
                  <a:pt x="783606" y="898824"/>
                  <a:pt x="785816" y="898431"/>
                  <a:pt x="788076" y="898382"/>
                </a:cubicBezTo>
                <a:cubicBezTo>
                  <a:pt x="788272" y="898382"/>
                  <a:pt x="788419" y="898333"/>
                  <a:pt x="788566" y="898333"/>
                </a:cubicBezTo>
                <a:cubicBezTo>
                  <a:pt x="790826" y="898333"/>
                  <a:pt x="793085" y="898775"/>
                  <a:pt x="795197" y="899610"/>
                </a:cubicBezTo>
                <a:cubicBezTo>
                  <a:pt x="795344" y="899659"/>
                  <a:pt x="795491" y="899708"/>
                  <a:pt x="795638" y="899757"/>
                </a:cubicBezTo>
                <a:cubicBezTo>
                  <a:pt x="797849" y="900691"/>
                  <a:pt x="799863" y="902016"/>
                  <a:pt x="801631" y="903735"/>
                </a:cubicBezTo>
                <a:cubicBezTo>
                  <a:pt x="801631" y="903785"/>
                  <a:pt x="801680" y="903785"/>
                  <a:pt x="801729" y="903834"/>
                </a:cubicBezTo>
                <a:lnTo>
                  <a:pt x="801876" y="903981"/>
                </a:lnTo>
                <a:lnTo>
                  <a:pt x="801925" y="904030"/>
                </a:lnTo>
                <a:lnTo>
                  <a:pt x="872107" y="974213"/>
                </a:lnTo>
                <a:cubicBezTo>
                  <a:pt x="880948" y="983053"/>
                  <a:pt x="895339" y="983053"/>
                  <a:pt x="904179" y="974213"/>
                </a:cubicBezTo>
                <a:lnTo>
                  <a:pt x="974312" y="904079"/>
                </a:lnTo>
                <a:cubicBezTo>
                  <a:pt x="978537" y="899856"/>
                  <a:pt x="980894" y="894159"/>
                  <a:pt x="980894" y="888069"/>
                </a:cubicBezTo>
                <a:cubicBezTo>
                  <a:pt x="980894" y="882029"/>
                  <a:pt x="978586" y="876331"/>
                  <a:pt x="974312" y="872058"/>
                </a:cubicBezTo>
                <a:lnTo>
                  <a:pt x="904130" y="801876"/>
                </a:lnTo>
                <a:cubicBezTo>
                  <a:pt x="904081" y="801827"/>
                  <a:pt x="904081" y="801827"/>
                  <a:pt x="904032" y="801778"/>
                </a:cubicBezTo>
                <a:lnTo>
                  <a:pt x="903884" y="801631"/>
                </a:lnTo>
                <a:cubicBezTo>
                  <a:pt x="903835" y="801631"/>
                  <a:pt x="903835" y="801582"/>
                  <a:pt x="903786" y="801533"/>
                </a:cubicBezTo>
                <a:cubicBezTo>
                  <a:pt x="902068" y="799813"/>
                  <a:pt x="900741" y="797751"/>
                  <a:pt x="899808" y="795540"/>
                </a:cubicBezTo>
                <a:cubicBezTo>
                  <a:pt x="899759" y="795442"/>
                  <a:pt x="899710" y="795295"/>
                  <a:pt x="899660" y="795147"/>
                </a:cubicBezTo>
                <a:cubicBezTo>
                  <a:pt x="898874" y="792987"/>
                  <a:pt x="898384" y="790776"/>
                  <a:pt x="898384" y="788468"/>
                </a:cubicBezTo>
                <a:cubicBezTo>
                  <a:pt x="898384" y="788370"/>
                  <a:pt x="898433" y="788223"/>
                  <a:pt x="898433" y="788074"/>
                </a:cubicBezTo>
                <a:cubicBezTo>
                  <a:pt x="898482" y="785816"/>
                  <a:pt x="898875" y="783557"/>
                  <a:pt x="899759" y="781396"/>
                </a:cubicBezTo>
                <a:cubicBezTo>
                  <a:pt x="899808" y="781298"/>
                  <a:pt x="899906" y="781200"/>
                  <a:pt x="899955" y="781051"/>
                </a:cubicBezTo>
                <a:cubicBezTo>
                  <a:pt x="900348" y="780069"/>
                  <a:pt x="900790" y="779136"/>
                  <a:pt x="901380" y="778203"/>
                </a:cubicBezTo>
                <a:cubicBezTo>
                  <a:pt x="925887" y="739944"/>
                  <a:pt x="943371" y="697755"/>
                  <a:pt x="953293" y="652817"/>
                </a:cubicBezTo>
                <a:cubicBezTo>
                  <a:pt x="953342" y="652521"/>
                  <a:pt x="953489" y="652227"/>
                  <a:pt x="953587" y="651884"/>
                </a:cubicBezTo>
                <a:cubicBezTo>
                  <a:pt x="953832" y="651000"/>
                  <a:pt x="954078" y="650164"/>
                  <a:pt x="954422" y="649329"/>
                </a:cubicBezTo>
                <a:cubicBezTo>
                  <a:pt x="954618" y="648937"/>
                  <a:pt x="954864" y="648543"/>
                  <a:pt x="955060" y="648151"/>
                </a:cubicBezTo>
                <a:cubicBezTo>
                  <a:pt x="955404" y="647463"/>
                  <a:pt x="955748" y="646775"/>
                  <a:pt x="956189" y="646137"/>
                </a:cubicBezTo>
                <a:cubicBezTo>
                  <a:pt x="956485" y="645744"/>
                  <a:pt x="956779" y="645400"/>
                  <a:pt x="957074" y="645057"/>
                </a:cubicBezTo>
                <a:cubicBezTo>
                  <a:pt x="957565" y="644467"/>
                  <a:pt x="958056" y="643877"/>
                  <a:pt x="958596" y="643338"/>
                </a:cubicBezTo>
                <a:cubicBezTo>
                  <a:pt x="958891" y="643042"/>
                  <a:pt x="959235" y="642797"/>
                  <a:pt x="959530" y="642552"/>
                </a:cubicBezTo>
                <a:cubicBezTo>
                  <a:pt x="960118" y="642011"/>
                  <a:pt x="960757" y="641471"/>
                  <a:pt x="961445" y="641029"/>
                </a:cubicBezTo>
                <a:cubicBezTo>
                  <a:pt x="961788" y="640833"/>
                  <a:pt x="962133" y="640685"/>
                  <a:pt x="962427" y="640489"/>
                </a:cubicBezTo>
                <a:cubicBezTo>
                  <a:pt x="963164" y="640096"/>
                  <a:pt x="963900" y="639654"/>
                  <a:pt x="964686" y="639360"/>
                </a:cubicBezTo>
                <a:cubicBezTo>
                  <a:pt x="965080" y="639213"/>
                  <a:pt x="965521" y="639113"/>
                  <a:pt x="965964" y="638966"/>
                </a:cubicBezTo>
                <a:cubicBezTo>
                  <a:pt x="966700" y="638721"/>
                  <a:pt x="967437" y="638476"/>
                  <a:pt x="968173" y="638327"/>
                </a:cubicBezTo>
                <a:cubicBezTo>
                  <a:pt x="968811" y="638229"/>
                  <a:pt x="969450" y="638180"/>
                  <a:pt x="970138" y="638131"/>
                </a:cubicBezTo>
                <a:cubicBezTo>
                  <a:pt x="970678" y="638082"/>
                  <a:pt x="971169" y="637984"/>
                  <a:pt x="971709" y="637984"/>
                </a:cubicBezTo>
                <a:lnTo>
                  <a:pt x="1071114" y="637984"/>
                </a:lnTo>
                <a:cubicBezTo>
                  <a:pt x="1083638" y="637984"/>
                  <a:pt x="1093854" y="627769"/>
                  <a:pt x="1093854" y="615245"/>
                </a:cubicBezTo>
                <a:lnTo>
                  <a:pt x="1093904" y="615243"/>
                </a:lnTo>
                <a:lnTo>
                  <a:pt x="1093855" y="516182"/>
                </a:lnTo>
                <a:cubicBezTo>
                  <a:pt x="1093855" y="503658"/>
                  <a:pt x="1083639" y="493442"/>
                  <a:pt x="1071115" y="493442"/>
                </a:cubicBezTo>
                <a:lnTo>
                  <a:pt x="971760" y="493442"/>
                </a:lnTo>
                <a:lnTo>
                  <a:pt x="971711" y="493442"/>
                </a:lnTo>
                <a:cubicBezTo>
                  <a:pt x="971711" y="493442"/>
                  <a:pt x="971662" y="493393"/>
                  <a:pt x="971613" y="493393"/>
                </a:cubicBezTo>
                <a:cubicBezTo>
                  <a:pt x="969647" y="493393"/>
                  <a:pt x="967831" y="493049"/>
                  <a:pt x="966063" y="492461"/>
                </a:cubicBezTo>
                <a:cubicBezTo>
                  <a:pt x="965718" y="492361"/>
                  <a:pt x="965424" y="492263"/>
                  <a:pt x="965130" y="492165"/>
                </a:cubicBezTo>
                <a:cubicBezTo>
                  <a:pt x="963361" y="491526"/>
                  <a:pt x="961789" y="490642"/>
                  <a:pt x="960366" y="489562"/>
                </a:cubicBezTo>
                <a:cubicBezTo>
                  <a:pt x="960071" y="489366"/>
                  <a:pt x="959825" y="489120"/>
                  <a:pt x="959580" y="488924"/>
                </a:cubicBezTo>
                <a:cubicBezTo>
                  <a:pt x="958156" y="487746"/>
                  <a:pt x="956878" y="486370"/>
                  <a:pt x="955847" y="484799"/>
                </a:cubicBezTo>
                <a:cubicBezTo>
                  <a:pt x="955749" y="484651"/>
                  <a:pt x="955651" y="484454"/>
                  <a:pt x="955552" y="484307"/>
                </a:cubicBezTo>
                <a:cubicBezTo>
                  <a:pt x="954521" y="482637"/>
                  <a:pt x="953735" y="480820"/>
                  <a:pt x="953294" y="478855"/>
                </a:cubicBezTo>
                <a:cubicBezTo>
                  <a:pt x="953244" y="478757"/>
                  <a:pt x="953195" y="478708"/>
                  <a:pt x="953195" y="478659"/>
                </a:cubicBezTo>
                <a:cubicBezTo>
                  <a:pt x="943273" y="433719"/>
                  <a:pt x="925789" y="391532"/>
                  <a:pt x="901282" y="353272"/>
                </a:cubicBezTo>
                <a:cubicBezTo>
                  <a:pt x="900693" y="352339"/>
                  <a:pt x="900251" y="351407"/>
                  <a:pt x="899859" y="350423"/>
                </a:cubicBezTo>
                <a:cubicBezTo>
                  <a:pt x="899810" y="350325"/>
                  <a:pt x="899710" y="350227"/>
                  <a:pt x="899661" y="350080"/>
                </a:cubicBezTo>
                <a:cubicBezTo>
                  <a:pt x="898777" y="347919"/>
                  <a:pt x="898385" y="345659"/>
                  <a:pt x="898336" y="343400"/>
                </a:cubicBezTo>
                <a:cubicBezTo>
                  <a:pt x="898336" y="343302"/>
                  <a:pt x="898287" y="343155"/>
                  <a:pt x="898287" y="343008"/>
                </a:cubicBezTo>
                <a:cubicBezTo>
                  <a:pt x="898287" y="340699"/>
                  <a:pt x="898728" y="338440"/>
                  <a:pt x="899563" y="336328"/>
                </a:cubicBezTo>
                <a:cubicBezTo>
                  <a:pt x="899612" y="336230"/>
                  <a:pt x="899661" y="336083"/>
                  <a:pt x="899710" y="335935"/>
                </a:cubicBezTo>
                <a:cubicBezTo>
                  <a:pt x="900595" y="333725"/>
                  <a:pt x="901970" y="331712"/>
                  <a:pt x="903688" y="329943"/>
                </a:cubicBezTo>
                <a:cubicBezTo>
                  <a:pt x="903739" y="329943"/>
                  <a:pt x="903739" y="329894"/>
                  <a:pt x="903788" y="329845"/>
                </a:cubicBezTo>
                <a:lnTo>
                  <a:pt x="903935" y="329698"/>
                </a:lnTo>
                <a:cubicBezTo>
                  <a:pt x="903984" y="329649"/>
                  <a:pt x="903984" y="329649"/>
                  <a:pt x="904033" y="329600"/>
                </a:cubicBezTo>
                <a:lnTo>
                  <a:pt x="974215" y="259417"/>
                </a:lnTo>
                <a:cubicBezTo>
                  <a:pt x="978439" y="255194"/>
                  <a:pt x="980796" y="249496"/>
                  <a:pt x="980796" y="243407"/>
                </a:cubicBezTo>
                <a:cubicBezTo>
                  <a:pt x="980796" y="237318"/>
                  <a:pt x="978488" y="231669"/>
                  <a:pt x="974215" y="227397"/>
                </a:cubicBezTo>
                <a:lnTo>
                  <a:pt x="904082" y="157263"/>
                </a:lnTo>
                <a:cubicBezTo>
                  <a:pt x="895242" y="148423"/>
                  <a:pt x="880851" y="148423"/>
                  <a:pt x="872011" y="157263"/>
                </a:cubicBezTo>
                <a:lnTo>
                  <a:pt x="801631" y="227643"/>
                </a:lnTo>
                <a:cubicBezTo>
                  <a:pt x="801533" y="227692"/>
                  <a:pt x="801484" y="227692"/>
                  <a:pt x="801386" y="227790"/>
                </a:cubicBezTo>
                <a:cubicBezTo>
                  <a:pt x="799765" y="229362"/>
                  <a:pt x="797898" y="230541"/>
                  <a:pt x="795934" y="231425"/>
                </a:cubicBezTo>
                <a:cubicBezTo>
                  <a:pt x="795442" y="231621"/>
                  <a:pt x="795000" y="231817"/>
                  <a:pt x="794558" y="231964"/>
                </a:cubicBezTo>
                <a:cubicBezTo>
                  <a:pt x="792544" y="232701"/>
                  <a:pt x="790482" y="233193"/>
                  <a:pt x="788321" y="233193"/>
                </a:cubicBezTo>
                <a:lnTo>
                  <a:pt x="788272" y="233193"/>
                </a:lnTo>
                <a:cubicBezTo>
                  <a:pt x="786160" y="233193"/>
                  <a:pt x="784049" y="232701"/>
                  <a:pt x="781985" y="231964"/>
                </a:cubicBezTo>
                <a:cubicBezTo>
                  <a:pt x="781396" y="231768"/>
                  <a:pt x="780855" y="231474"/>
                  <a:pt x="780267" y="231179"/>
                </a:cubicBezTo>
                <a:cubicBezTo>
                  <a:pt x="779579" y="230884"/>
                  <a:pt x="778842" y="230688"/>
                  <a:pt x="778154" y="230246"/>
                </a:cubicBezTo>
                <a:cubicBezTo>
                  <a:pt x="739895" y="205738"/>
                  <a:pt x="697706" y="188254"/>
                  <a:pt x="652768" y="178333"/>
                </a:cubicBezTo>
                <a:cubicBezTo>
                  <a:pt x="652424" y="178235"/>
                  <a:pt x="652129" y="178088"/>
                  <a:pt x="651786" y="177990"/>
                </a:cubicBezTo>
                <a:cubicBezTo>
                  <a:pt x="650951" y="177743"/>
                  <a:pt x="650067" y="177498"/>
                  <a:pt x="649281" y="177155"/>
                </a:cubicBezTo>
                <a:cubicBezTo>
                  <a:pt x="648790" y="176957"/>
                  <a:pt x="648347" y="176663"/>
                  <a:pt x="647906" y="176418"/>
                </a:cubicBezTo>
                <a:cubicBezTo>
                  <a:pt x="647316" y="176074"/>
                  <a:pt x="646677" y="175779"/>
                  <a:pt x="646089" y="175386"/>
                </a:cubicBezTo>
                <a:cubicBezTo>
                  <a:pt x="645646" y="175043"/>
                  <a:pt x="645204" y="174650"/>
                  <a:pt x="644762" y="174257"/>
                </a:cubicBezTo>
                <a:cubicBezTo>
                  <a:pt x="644271" y="173864"/>
                  <a:pt x="643781" y="173471"/>
                  <a:pt x="643338" y="173028"/>
                </a:cubicBezTo>
                <a:cubicBezTo>
                  <a:pt x="642946" y="172636"/>
                  <a:pt x="642601" y="172144"/>
                  <a:pt x="642258" y="171703"/>
                </a:cubicBezTo>
                <a:cubicBezTo>
                  <a:pt x="641864" y="171163"/>
                  <a:pt x="641423" y="170721"/>
                  <a:pt x="641079" y="170181"/>
                </a:cubicBezTo>
                <a:cubicBezTo>
                  <a:pt x="640784" y="169689"/>
                  <a:pt x="640538" y="169199"/>
                  <a:pt x="640293" y="168707"/>
                </a:cubicBezTo>
                <a:cubicBezTo>
                  <a:pt x="639999" y="168117"/>
                  <a:pt x="639654" y="167578"/>
                  <a:pt x="639409" y="166939"/>
                </a:cubicBezTo>
                <a:cubicBezTo>
                  <a:pt x="639164" y="166350"/>
                  <a:pt x="639066" y="165760"/>
                  <a:pt x="638868" y="165172"/>
                </a:cubicBezTo>
                <a:cubicBezTo>
                  <a:pt x="638721" y="164631"/>
                  <a:pt x="638476" y="164041"/>
                  <a:pt x="638378" y="163452"/>
                </a:cubicBezTo>
                <a:cubicBezTo>
                  <a:pt x="638231" y="162715"/>
                  <a:pt x="638180" y="161978"/>
                  <a:pt x="638131" y="161192"/>
                </a:cubicBezTo>
                <a:cubicBezTo>
                  <a:pt x="638082" y="160751"/>
                  <a:pt x="637984" y="160308"/>
                  <a:pt x="637984" y="159867"/>
                </a:cubicBezTo>
                <a:lnTo>
                  <a:pt x="637984" y="60462"/>
                </a:lnTo>
                <a:cubicBezTo>
                  <a:pt x="637984" y="47938"/>
                  <a:pt x="627769" y="37723"/>
                  <a:pt x="615245" y="37723"/>
                </a:cubicBezTo>
                <a:close/>
                <a:moveTo>
                  <a:pt x="516329" y="0"/>
                </a:moveTo>
                <a:lnTo>
                  <a:pt x="615244" y="0"/>
                </a:lnTo>
                <a:cubicBezTo>
                  <a:pt x="648592" y="0"/>
                  <a:pt x="675702" y="27111"/>
                  <a:pt x="675702" y="60459"/>
                </a:cubicBezTo>
                <a:lnTo>
                  <a:pt x="675800" y="145179"/>
                </a:lnTo>
                <a:cubicBezTo>
                  <a:pt x="714600" y="155199"/>
                  <a:pt x="751385" y="170423"/>
                  <a:pt x="785569" y="190609"/>
                </a:cubicBezTo>
                <a:lnTo>
                  <a:pt x="845487" y="130691"/>
                </a:lnTo>
                <a:cubicBezTo>
                  <a:pt x="869012" y="107117"/>
                  <a:pt x="907370" y="107166"/>
                  <a:pt x="930895" y="130691"/>
                </a:cubicBezTo>
                <a:lnTo>
                  <a:pt x="1001028" y="200825"/>
                </a:lnTo>
                <a:cubicBezTo>
                  <a:pt x="1012373" y="212169"/>
                  <a:pt x="1018660" y="227345"/>
                  <a:pt x="1018660" y="243504"/>
                </a:cubicBezTo>
                <a:cubicBezTo>
                  <a:pt x="1018660" y="259661"/>
                  <a:pt x="1012422" y="274788"/>
                  <a:pt x="1001028" y="286183"/>
                </a:cubicBezTo>
                <a:lnTo>
                  <a:pt x="941111" y="346101"/>
                </a:lnTo>
                <a:cubicBezTo>
                  <a:pt x="961296" y="380235"/>
                  <a:pt x="976521" y="417070"/>
                  <a:pt x="986541" y="455869"/>
                </a:cubicBezTo>
                <a:lnTo>
                  <a:pt x="1071112" y="455869"/>
                </a:lnTo>
                <a:cubicBezTo>
                  <a:pt x="1104460" y="455869"/>
                  <a:pt x="1131570" y="482980"/>
                  <a:pt x="1131276" y="516279"/>
                </a:cubicBezTo>
                <a:lnTo>
                  <a:pt x="1131276" y="615193"/>
                </a:lnTo>
                <a:cubicBezTo>
                  <a:pt x="1131276" y="648542"/>
                  <a:pt x="1104165" y="675652"/>
                  <a:pt x="1070817" y="675652"/>
                </a:cubicBezTo>
                <a:lnTo>
                  <a:pt x="986244" y="675652"/>
                </a:lnTo>
                <a:cubicBezTo>
                  <a:pt x="976224" y="714452"/>
                  <a:pt x="961000" y="751237"/>
                  <a:pt x="940814" y="785420"/>
                </a:cubicBezTo>
                <a:lnTo>
                  <a:pt x="1000732" y="845338"/>
                </a:lnTo>
                <a:cubicBezTo>
                  <a:pt x="1012076" y="856683"/>
                  <a:pt x="1018363" y="871860"/>
                  <a:pt x="1018363" y="888017"/>
                </a:cubicBezTo>
                <a:cubicBezTo>
                  <a:pt x="1018363" y="904175"/>
                  <a:pt x="1012125" y="919303"/>
                  <a:pt x="1000732" y="930696"/>
                </a:cubicBezTo>
                <a:lnTo>
                  <a:pt x="930598" y="1000830"/>
                </a:lnTo>
                <a:cubicBezTo>
                  <a:pt x="918860" y="1012617"/>
                  <a:pt x="903390" y="1018510"/>
                  <a:pt x="887919" y="1018510"/>
                </a:cubicBezTo>
                <a:cubicBezTo>
                  <a:pt x="872449" y="1018510"/>
                  <a:pt x="857027" y="1012617"/>
                  <a:pt x="845240" y="1000830"/>
                </a:cubicBezTo>
                <a:lnTo>
                  <a:pt x="785322" y="940912"/>
                </a:lnTo>
                <a:cubicBezTo>
                  <a:pt x="751188" y="961098"/>
                  <a:pt x="714353" y="976322"/>
                  <a:pt x="675554" y="986342"/>
                </a:cubicBezTo>
                <a:lnTo>
                  <a:pt x="675554" y="1070915"/>
                </a:lnTo>
                <a:cubicBezTo>
                  <a:pt x="675554" y="1104264"/>
                  <a:pt x="648443" y="1131374"/>
                  <a:pt x="615095" y="1131374"/>
                </a:cubicBezTo>
                <a:lnTo>
                  <a:pt x="516181" y="1131374"/>
                </a:lnTo>
                <a:cubicBezTo>
                  <a:pt x="482832" y="1131374"/>
                  <a:pt x="455722" y="1104263"/>
                  <a:pt x="455722" y="1070915"/>
                </a:cubicBezTo>
                <a:lnTo>
                  <a:pt x="455722" y="986342"/>
                </a:lnTo>
                <a:cubicBezTo>
                  <a:pt x="416922" y="976322"/>
                  <a:pt x="380137" y="961098"/>
                  <a:pt x="345954" y="940912"/>
                </a:cubicBezTo>
                <a:lnTo>
                  <a:pt x="286036" y="1000830"/>
                </a:lnTo>
                <a:cubicBezTo>
                  <a:pt x="274298" y="1012617"/>
                  <a:pt x="258827" y="1018510"/>
                  <a:pt x="243357" y="1018510"/>
                </a:cubicBezTo>
                <a:cubicBezTo>
                  <a:pt x="227887" y="1018510"/>
                  <a:pt x="212465" y="1012617"/>
                  <a:pt x="200678" y="1000830"/>
                </a:cubicBezTo>
                <a:lnTo>
                  <a:pt x="130544" y="930696"/>
                </a:lnTo>
                <a:cubicBezTo>
                  <a:pt x="119200" y="919352"/>
                  <a:pt x="112913" y="904175"/>
                  <a:pt x="112913" y="888017"/>
                </a:cubicBezTo>
                <a:cubicBezTo>
                  <a:pt x="112913" y="871860"/>
                  <a:pt x="119149" y="856733"/>
                  <a:pt x="130544" y="845338"/>
                </a:cubicBezTo>
                <a:lnTo>
                  <a:pt x="190462" y="785420"/>
                </a:lnTo>
                <a:cubicBezTo>
                  <a:pt x="170276" y="751286"/>
                  <a:pt x="155052" y="714451"/>
                  <a:pt x="145032" y="675652"/>
                </a:cubicBezTo>
                <a:lnTo>
                  <a:pt x="60459" y="675652"/>
                </a:lnTo>
                <a:cubicBezTo>
                  <a:pt x="27110" y="675652"/>
                  <a:pt x="0" y="648541"/>
                  <a:pt x="0" y="615193"/>
                </a:cubicBezTo>
                <a:lnTo>
                  <a:pt x="0" y="516279"/>
                </a:lnTo>
                <a:cubicBezTo>
                  <a:pt x="0" y="482930"/>
                  <a:pt x="27111" y="455820"/>
                  <a:pt x="60459" y="455820"/>
                </a:cubicBezTo>
                <a:lnTo>
                  <a:pt x="145130" y="455722"/>
                </a:lnTo>
                <a:cubicBezTo>
                  <a:pt x="155150" y="416922"/>
                  <a:pt x="170374" y="380137"/>
                  <a:pt x="190560" y="345954"/>
                </a:cubicBezTo>
                <a:lnTo>
                  <a:pt x="130642" y="286036"/>
                </a:lnTo>
                <a:cubicBezTo>
                  <a:pt x="119298" y="274691"/>
                  <a:pt x="113011" y="259516"/>
                  <a:pt x="113011" y="243357"/>
                </a:cubicBezTo>
                <a:cubicBezTo>
                  <a:pt x="113011" y="227199"/>
                  <a:pt x="119247" y="212073"/>
                  <a:pt x="130642" y="200678"/>
                </a:cubicBezTo>
                <a:lnTo>
                  <a:pt x="200776" y="130544"/>
                </a:lnTo>
                <a:cubicBezTo>
                  <a:pt x="224301" y="107019"/>
                  <a:pt x="262659" y="106970"/>
                  <a:pt x="286184" y="130544"/>
                </a:cubicBezTo>
                <a:lnTo>
                  <a:pt x="346102" y="190462"/>
                </a:lnTo>
                <a:cubicBezTo>
                  <a:pt x="380237" y="170276"/>
                  <a:pt x="417072" y="155052"/>
                  <a:pt x="455871" y="145032"/>
                </a:cubicBezTo>
                <a:lnTo>
                  <a:pt x="455871" y="60459"/>
                </a:lnTo>
                <a:cubicBezTo>
                  <a:pt x="455871" y="27110"/>
                  <a:pt x="482982" y="0"/>
                  <a:pt x="516329" y="0"/>
                </a:cubicBezTo>
                <a:close/>
              </a:path>
            </a:pathLst>
          </a:custGeom>
          <a:solidFill>
            <a:schemeClr val="tx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EFF7151E-506A-2519-765C-2E45C5C0E914}"/>
              </a:ext>
            </a:extLst>
          </p:cNvPr>
          <p:cNvSpPr>
            <a:spLocks noChangeAspect="1"/>
          </p:cNvSpPr>
          <p:nvPr/>
        </p:nvSpPr>
        <p:spPr>
          <a:xfrm>
            <a:off x="951851" y="3702175"/>
            <a:ext cx="502376" cy="502372"/>
          </a:xfrm>
          <a:custGeom>
            <a:avLst/>
            <a:gdLst>
              <a:gd name="connsiteX0" fmla="*/ 108050 w 1218017"/>
              <a:gd name="connsiteY0" fmla="*/ 1021549 h 1218008"/>
              <a:gd name="connsiteX1" fmla="*/ 108053 w 1218017"/>
              <a:gd name="connsiteY1" fmla="*/ 1021559 h 1218008"/>
              <a:gd name="connsiteX2" fmla="*/ 108052 w 1218017"/>
              <a:gd name="connsiteY2" fmla="*/ 1021565 h 1218008"/>
              <a:gd name="connsiteX3" fmla="*/ 186631 w 1218017"/>
              <a:gd name="connsiteY3" fmla="*/ 982258 h 1218008"/>
              <a:gd name="connsiteX4" fmla="*/ 147341 w 1218017"/>
              <a:gd name="connsiteY4" fmla="*/ 1021549 h 1218008"/>
              <a:gd name="connsiteX5" fmla="*/ 171603 w 1218017"/>
              <a:gd name="connsiteY5" fmla="*/ 1057843 h 1218008"/>
              <a:gd name="connsiteX6" fmla="*/ 214429 w 1218017"/>
              <a:gd name="connsiteY6" fmla="*/ 1049346 h 1218008"/>
              <a:gd name="connsiteX7" fmla="*/ 222926 w 1218017"/>
              <a:gd name="connsiteY7" fmla="*/ 1006520 h 1218008"/>
              <a:gd name="connsiteX8" fmla="*/ 186631 w 1218017"/>
              <a:gd name="connsiteY8" fmla="*/ 982258 h 1218008"/>
              <a:gd name="connsiteX9" fmla="*/ 886189 w 1218017"/>
              <a:gd name="connsiteY9" fmla="*/ 865161 h 1218008"/>
              <a:gd name="connsiteX10" fmla="*/ 866065 w 1218017"/>
              <a:gd name="connsiteY10" fmla="*/ 875892 h 1218008"/>
              <a:gd name="connsiteX11" fmla="*/ 857568 w 1218017"/>
              <a:gd name="connsiteY11" fmla="*/ 918718 h 1218008"/>
              <a:gd name="connsiteX12" fmla="*/ 893862 w 1218017"/>
              <a:gd name="connsiteY12" fmla="*/ 942981 h 1218008"/>
              <a:gd name="connsiteX13" fmla="*/ 921660 w 1218017"/>
              <a:gd name="connsiteY13" fmla="*/ 931488 h 1218008"/>
              <a:gd name="connsiteX14" fmla="*/ 933153 w 1218017"/>
              <a:gd name="connsiteY14" fmla="*/ 903690 h 1218008"/>
              <a:gd name="connsiteX15" fmla="*/ 908891 w 1218017"/>
              <a:gd name="connsiteY15" fmla="*/ 867395 h 1218008"/>
              <a:gd name="connsiteX16" fmla="*/ 886189 w 1218017"/>
              <a:gd name="connsiteY16" fmla="*/ 865161 h 1218008"/>
              <a:gd name="connsiteX17" fmla="*/ 595594 w 1218017"/>
              <a:gd name="connsiteY17" fmla="*/ 541568 h 1218008"/>
              <a:gd name="connsiteX18" fmla="*/ 560386 w 1218017"/>
              <a:gd name="connsiteY18" fmla="*/ 560372 h 1218008"/>
              <a:gd name="connsiteX19" fmla="*/ 545504 w 1218017"/>
              <a:gd name="connsiteY19" fmla="*/ 635319 h 1218008"/>
              <a:gd name="connsiteX20" fmla="*/ 609008 w 1218017"/>
              <a:gd name="connsiteY20" fmla="*/ 677753 h 1218008"/>
              <a:gd name="connsiteX21" fmla="*/ 609007 w 1218017"/>
              <a:gd name="connsiteY21" fmla="*/ 677754 h 1218008"/>
              <a:gd name="connsiteX22" fmla="*/ 657629 w 1218017"/>
              <a:gd name="connsiteY22" fmla="*/ 657617 h 1218008"/>
              <a:gd name="connsiteX23" fmla="*/ 677766 w 1218017"/>
              <a:gd name="connsiteY23" fmla="*/ 608995 h 1218008"/>
              <a:gd name="connsiteX24" fmla="*/ 635332 w 1218017"/>
              <a:gd name="connsiteY24" fmla="*/ 545491 h 1218008"/>
              <a:gd name="connsiteX25" fmla="*/ 595594 w 1218017"/>
              <a:gd name="connsiteY25" fmla="*/ 541568 h 1218008"/>
              <a:gd name="connsiteX26" fmla="*/ 609008 w 1218017"/>
              <a:gd name="connsiteY26" fmla="*/ 500951 h 1218008"/>
              <a:gd name="connsiteX27" fmla="*/ 717058 w 1218017"/>
              <a:gd name="connsiteY27" fmla="*/ 609001 h 1218008"/>
              <a:gd name="connsiteX28" fmla="*/ 650362 w 1218017"/>
              <a:gd name="connsiteY28" fmla="*/ 708848 h 1218008"/>
              <a:gd name="connsiteX29" fmla="*/ 532588 w 1218017"/>
              <a:gd name="connsiteY29" fmla="*/ 685421 h 1218008"/>
              <a:gd name="connsiteX30" fmla="*/ 509161 w 1218017"/>
              <a:gd name="connsiteY30" fmla="*/ 567647 h 1218008"/>
              <a:gd name="connsiteX31" fmla="*/ 609008 w 1218017"/>
              <a:gd name="connsiteY31" fmla="*/ 500951 h 1218008"/>
              <a:gd name="connsiteX32" fmla="*/ 574177 w 1218017"/>
              <a:gd name="connsiteY32" fmla="*/ 412601 h 1218008"/>
              <a:gd name="connsiteX33" fmla="*/ 572116 w 1218017"/>
              <a:gd name="connsiteY33" fmla="*/ 413731 h 1218008"/>
              <a:gd name="connsiteX34" fmla="*/ 572116 w 1218017"/>
              <a:gd name="connsiteY34" fmla="*/ 427631 h 1218008"/>
              <a:gd name="connsiteX35" fmla="*/ 545594 w 1218017"/>
              <a:gd name="connsiteY35" fmla="*/ 465301 h 1218008"/>
              <a:gd name="connsiteX36" fmla="*/ 509300 w 1218017"/>
              <a:gd name="connsiteY36" fmla="*/ 485438 h 1218008"/>
              <a:gd name="connsiteX37" fmla="*/ 463526 w 1218017"/>
              <a:gd name="connsiteY37" fmla="*/ 488875 h 1218008"/>
              <a:gd name="connsiteX38" fmla="*/ 463477 w 1218017"/>
              <a:gd name="connsiteY38" fmla="*/ 488875 h 1218008"/>
              <a:gd name="connsiteX39" fmla="*/ 450757 w 1218017"/>
              <a:gd name="connsiteY39" fmla="*/ 481803 h 1218008"/>
              <a:gd name="connsiteX40" fmla="*/ 447418 w 1218017"/>
              <a:gd name="connsiteY40" fmla="*/ 482393 h 1218008"/>
              <a:gd name="connsiteX41" fmla="*/ 447467 w 1218017"/>
              <a:gd name="connsiteY41" fmla="*/ 482393 h 1218008"/>
              <a:gd name="connsiteX42" fmla="*/ 412646 w 1218017"/>
              <a:gd name="connsiteY42" fmla="*/ 540002 h 1218008"/>
              <a:gd name="connsiteX43" fmla="*/ 425809 w 1218017"/>
              <a:gd name="connsiteY43" fmla="*/ 547860 h 1218008"/>
              <a:gd name="connsiteX44" fmla="*/ 446485 w 1218017"/>
              <a:gd name="connsiteY44" fmla="*/ 588035 h 1218008"/>
              <a:gd name="connsiteX45" fmla="*/ 446485 w 1218017"/>
              <a:gd name="connsiteY45" fmla="*/ 629928 h 1218008"/>
              <a:gd name="connsiteX46" fmla="*/ 425858 w 1218017"/>
              <a:gd name="connsiteY46" fmla="*/ 670152 h 1218008"/>
              <a:gd name="connsiteX47" fmla="*/ 425858 w 1218017"/>
              <a:gd name="connsiteY47" fmla="*/ 670103 h 1218008"/>
              <a:gd name="connsiteX48" fmla="*/ 413236 w 1218017"/>
              <a:gd name="connsiteY48" fmla="*/ 677077 h 1218008"/>
              <a:gd name="connsiteX49" fmla="*/ 447419 w 1218017"/>
              <a:gd name="connsiteY49" fmla="*/ 735718 h 1218008"/>
              <a:gd name="connsiteX50" fmla="*/ 450758 w 1218017"/>
              <a:gd name="connsiteY50" fmla="*/ 736308 h 1218008"/>
              <a:gd name="connsiteX51" fmla="*/ 450758 w 1218017"/>
              <a:gd name="connsiteY51" fmla="*/ 736259 h 1218008"/>
              <a:gd name="connsiteX52" fmla="*/ 463479 w 1218017"/>
              <a:gd name="connsiteY52" fmla="*/ 729236 h 1218008"/>
              <a:gd name="connsiteX53" fmla="*/ 483566 w 1218017"/>
              <a:gd name="connsiteY53" fmla="*/ 724127 h 1218008"/>
              <a:gd name="connsiteX54" fmla="*/ 509351 w 1218017"/>
              <a:gd name="connsiteY54" fmla="*/ 732673 h 1218008"/>
              <a:gd name="connsiteX55" fmla="*/ 545646 w 1218017"/>
              <a:gd name="connsiteY55" fmla="*/ 752810 h 1218008"/>
              <a:gd name="connsiteX56" fmla="*/ 572118 w 1218017"/>
              <a:gd name="connsiteY56" fmla="*/ 790431 h 1218008"/>
              <a:gd name="connsiteX57" fmla="*/ 572118 w 1218017"/>
              <a:gd name="connsiteY57" fmla="*/ 804331 h 1218008"/>
              <a:gd name="connsiteX58" fmla="*/ 574180 w 1218017"/>
              <a:gd name="connsiteY58" fmla="*/ 805460 h 1218008"/>
              <a:gd name="connsiteX59" fmla="*/ 643823 w 1218017"/>
              <a:gd name="connsiteY59" fmla="*/ 805460 h 1218008"/>
              <a:gd name="connsiteX60" fmla="*/ 645886 w 1218017"/>
              <a:gd name="connsiteY60" fmla="*/ 804331 h 1218008"/>
              <a:gd name="connsiteX61" fmla="*/ 645886 w 1218017"/>
              <a:gd name="connsiteY61" fmla="*/ 790431 h 1218008"/>
              <a:gd name="connsiteX62" fmla="*/ 672408 w 1218017"/>
              <a:gd name="connsiteY62" fmla="*/ 752761 h 1218008"/>
              <a:gd name="connsiteX63" fmla="*/ 708702 w 1218017"/>
              <a:gd name="connsiteY63" fmla="*/ 732624 h 1218008"/>
              <a:gd name="connsiteX64" fmla="*/ 708701 w 1218017"/>
              <a:gd name="connsiteY64" fmla="*/ 732624 h 1218008"/>
              <a:gd name="connsiteX65" fmla="*/ 754474 w 1218017"/>
              <a:gd name="connsiteY65" fmla="*/ 729236 h 1218008"/>
              <a:gd name="connsiteX66" fmla="*/ 754523 w 1218017"/>
              <a:gd name="connsiteY66" fmla="*/ 729236 h 1218008"/>
              <a:gd name="connsiteX67" fmla="*/ 767243 w 1218017"/>
              <a:gd name="connsiteY67" fmla="*/ 736308 h 1218008"/>
              <a:gd name="connsiteX68" fmla="*/ 770583 w 1218017"/>
              <a:gd name="connsiteY68" fmla="*/ 735718 h 1218008"/>
              <a:gd name="connsiteX69" fmla="*/ 770534 w 1218017"/>
              <a:gd name="connsiteY69" fmla="*/ 735718 h 1218008"/>
              <a:gd name="connsiteX70" fmla="*/ 805355 w 1218017"/>
              <a:gd name="connsiteY70" fmla="*/ 678109 h 1218008"/>
              <a:gd name="connsiteX71" fmla="*/ 792192 w 1218017"/>
              <a:gd name="connsiteY71" fmla="*/ 670251 h 1218008"/>
              <a:gd name="connsiteX72" fmla="*/ 771516 w 1218017"/>
              <a:gd name="connsiteY72" fmla="*/ 630027 h 1218008"/>
              <a:gd name="connsiteX73" fmla="*/ 771516 w 1218017"/>
              <a:gd name="connsiteY73" fmla="*/ 588134 h 1218008"/>
              <a:gd name="connsiteX74" fmla="*/ 792143 w 1218017"/>
              <a:gd name="connsiteY74" fmla="*/ 547960 h 1218008"/>
              <a:gd name="connsiteX75" fmla="*/ 792143 w 1218017"/>
              <a:gd name="connsiteY75" fmla="*/ 548009 h 1218008"/>
              <a:gd name="connsiteX76" fmla="*/ 804765 w 1218017"/>
              <a:gd name="connsiteY76" fmla="*/ 541034 h 1218008"/>
              <a:gd name="connsiteX77" fmla="*/ 770582 w 1218017"/>
              <a:gd name="connsiteY77" fmla="*/ 482393 h 1218008"/>
              <a:gd name="connsiteX78" fmla="*/ 767242 w 1218017"/>
              <a:gd name="connsiteY78" fmla="*/ 481803 h 1218008"/>
              <a:gd name="connsiteX79" fmla="*/ 754522 w 1218017"/>
              <a:gd name="connsiteY79" fmla="*/ 488826 h 1218008"/>
              <a:gd name="connsiteX80" fmla="*/ 708651 w 1218017"/>
              <a:gd name="connsiteY80" fmla="*/ 485438 h 1218008"/>
              <a:gd name="connsiteX81" fmla="*/ 672356 w 1218017"/>
              <a:gd name="connsiteY81" fmla="*/ 465301 h 1218008"/>
              <a:gd name="connsiteX82" fmla="*/ 645884 w 1218017"/>
              <a:gd name="connsiteY82" fmla="*/ 427631 h 1218008"/>
              <a:gd name="connsiteX83" fmla="*/ 645884 w 1218017"/>
              <a:gd name="connsiteY83" fmla="*/ 413731 h 1218008"/>
              <a:gd name="connsiteX84" fmla="*/ 643821 w 1218017"/>
              <a:gd name="connsiteY84" fmla="*/ 412601 h 1218008"/>
              <a:gd name="connsiteX85" fmla="*/ 574180 w 1218017"/>
              <a:gd name="connsiteY85" fmla="*/ 373261 h 1218008"/>
              <a:gd name="connsiteX86" fmla="*/ 643823 w 1218017"/>
              <a:gd name="connsiteY86" fmla="*/ 373261 h 1218008"/>
              <a:gd name="connsiteX87" fmla="*/ 685177 w 1218017"/>
              <a:gd name="connsiteY87" fmla="*/ 413681 h 1218008"/>
              <a:gd name="connsiteX88" fmla="*/ 685177 w 1218017"/>
              <a:gd name="connsiteY88" fmla="*/ 427581 h 1218008"/>
              <a:gd name="connsiteX89" fmla="*/ 686945 w 1218017"/>
              <a:gd name="connsiteY89" fmla="*/ 428759 h 1218008"/>
              <a:gd name="connsiteX90" fmla="*/ 731883 w 1218017"/>
              <a:gd name="connsiteY90" fmla="*/ 453709 h 1218008"/>
              <a:gd name="connsiteX91" fmla="*/ 735518 w 1218017"/>
              <a:gd name="connsiteY91" fmla="*/ 454347 h 1218008"/>
              <a:gd name="connsiteX92" fmla="*/ 735567 w 1218017"/>
              <a:gd name="connsiteY92" fmla="*/ 454347 h 1218008"/>
              <a:gd name="connsiteX93" fmla="*/ 748238 w 1218017"/>
              <a:gd name="connsiteY93" fmla="*/ 447324 h 1218008"/>
              <a:gd name="connsiteX94" fmla="*/ 804178 w 1218017"/>
              <a:gd name="connsiteY94" fmla="*/ 461960 h 1218008"/>
              <a:gd name="connsiteX95" fmla="*/ 838999 w 1218017"/>
              <a:gd name="connsiteY95" fmla="*/ 519619 h 1218008"/>
              <a:gd name="connsiteX96" fmla="*/ 843370 w 1218017"/>
              <a:gd name="connsiteY96" fmla="*/ 550364 h 1218008"/>
              <a:gd name="connsiteX97" fmla="*/ 823725 w 1218017"/>
              <a:gd name="connsiteY97" fmla="*/ 575313 h 1218008"/>
              <a:gd name="connsiteX98" fmla="*/ 811152 w 1218017"/>
              <a:gd name="connsiteY98" fmla="*/ 582288 h 1218008"/>
              <a:gd name="connsiteX99" fmla="*/ 812330 w 1218017"/>
              <a:gd name="connsiteY99" fmla="*/ 609005 h 1218008"/>
              <a:gd name="connsiteX100" fmla="*/ 810415 w 1218017"/>
              <a:gd name="connsiteY100" fmla="*/ 635576 h 1218008"/>
              <a:gd name="connsiteX101" fmla="*/ 823725 w 1218017"/>
              <a:gd name="connsiteY101" fmla="*/ 642697 h 1218008"/>
              <a:gd name="connsiteX102" fmla="*/ 843370 w 1218017"/>
              <a:gd name="connsiteY102" fmla="*/ 667647 h 1218008"/>
              <a:gd name="connsiteX103" fmla="*/ 838999 w 1218017"/>
              <a:gd name="connsiteY103" fmla="*/ 698392 h 1218008"/>
              <a:gd name="connsiteX104" fmla="*/ 804178 w 1218017"/>
              <a:gd name="connsiteY104" fmla="*/ 756001 h 1218008"/>
              <a:gd name="connsiteX105" fmla="*/ 748238 w 1218017"/>
              <a:gd name="connsiteY105" fmla="*/ 770687 h 1218008"/>
              <a:gd name="connsiteX106" fmla="*/ 748238 w 1218017"/>
              <a:gd name="connsiteY106" fmla="*/ 770637 h 1218008"/>
              <a:gd name="connsiteX107" fmla="*/ 735518 w 1218017"/>
              <a:gd name="connsiteY107" fmla="*/ 763614 h 1218008"/>
              <a:gd name="connsiteX108" fmla="*/ 731932 w 1218017"/>
              <a:gd name="connsiteY108" fmla="*/ 764302 h 1218008"/>
              <a:gd name="connsiteX109" fmla="*/ 686994 w 1218017"/>
              <a:gd name="connsiteY109" fmla="*/ 789252 h 1218008"/>
              <a:gd name="connsiteX110" fmla="*/ 685177 w 1218017"/>
              <a:gd name="connsiteY110" fmla="*/ 790578 h 1218008"/>
              <a:gd name="connsiteX111" fmla="*/ 685177 w 1218017"/>
              <a:gd name="connsiteY111" fmla="*/ 804331 h 1218008"/>
              <a:gd name="connsiteX112" fmla="*/ 643823 w 1218017"/>
              <a:gd name="connsiteY112" fmla="*/ 844750 h 1218008"/>
              <a:gd name="connsiteX113" fmla="*/ 574180 w 1218017"/>
              <a:gd name="connsiteY113" fmla="*/ 844750 h 1218008"/>
              <a:gd name="connsiteX114" fmla="*/ 532826 w 1218017"/>
              <a:gd name="connsiteY114" fmla="*/ 804331 h 1218008"/>
              <a:gd name="connsiteX115" fmla="*/ 532826 w 1218017"/>
              <a:gd name="connsiteY115" fmla="*/ 790431 h 1218008"/>
              <a:gd name="connsiteX116" fmla="*/ 531058 w 1218017"/>
              <a:gd name="connsiteY116" fmla="*/ 789252 h 1218008"/>
              <a:gd name="connsiteX117" fmla="*/ 486120 w 1218017"/>
              <a:gd name="connsiteY117" fmla="*/ 764302 h 1218008"/>
              <a:gd name="connsiteX118" fmla="*/ 482485 w 1218017"/>
              <a:gd name="connsiteY118" fmla="*/ 763663 h 1218008"/>
              <a:gd name="connsiteX119" fmla="*/ 482436 w 1218017"/>
              <a:gd name="connsiteY119" fmla="*/ 763663 h 1218008"/>
              <a:gd name="connsiteX120" fmla="*/ 469765 w 1218017"/>
              <a:gd name="connsiteY120" fmla="*/ 770687 h 1218008"/>
              <a:gd name="connsiteX121" fmla="*/ 413825 w 1218017"/>
              <a:gd name="connsiteY121" fmla="*/ 756050 h 1218008"/>
              <a:gd name="connsiteX122" fmla="*/ 379004 w 1218017"/>
              <a:gd name="connsiteY122" fmla="*/ 698392 h 1218008"/>
              <a:gd name="connsiteX123" fmla="*/ 374634 w 1218017"/>
              <a:gd name="connsiteY123" fmla="*/ 667647 h 1218008"/>
              <a:gd name="connsiteX124" fmla="*/ 394279 w 1218017"/>
              <a:gd name="connsiteY124" fmla="*/ 642697 h 1218008"/>
              <a:gd name="connsiteX125" fmla="*/ 406852 w 1218017"/>
              <a:gd name="connsiteY125" fmla="*/ 635723 h 1218008"/>
              <a:gd name="connsiteX126" fmla="*/ 405673 w 1218017"/>
              <a:gd name="connsiteY126" fmla="*/ 609005 h 1218008"/>
              <a:gd name="connsiteX127" fmla="*/ 407540 w 1218017"/>
              <a:gd name="connsiteY127" fmla="*/ 582435 h 1218008"/>
              <a:gd name="connsiteX128" fmla="*/ 394230 w 1218017"/>
              <a:gd name="connsiteY128" fmla="*/ 575313 h 1218008"/>
              <a:gd name="connsiteX129" fmla="*/ 374585 w 1218017"/>
              <a:gd name="connsiteY129" fmla="*/ 550364 h 1218008"/>
              <a:gd name="connsiteX130" fmla="*/ 378955 w 1218017"/>
              <a:gd name="connsiteY130" fmla="*/ 519619 h 1218008"/>
              <a:gd name="connsiteX131" fmla="*/ 413776 w 1218017"/>
              <a:gd name="connsiteY131" fmla="*/ 462009 h 1218008"/>
              <a:gd name="connsiteX132" fmla="*/ 469716 w 1218017"/>
              <a:gd name="connsiteY132" fmla="*/ 447324 h 1218008"/>
              <a:gd name="connsiteX133" fmla="*/ 469716 w 1218017"/>
              <a:gd name="connsiteY133" fmla="*/ 447373 h 1218008"/>
              <a:gd name="connsiteX134" fmla="*/ 482436 w 1218017"/>
              <a:gd name="connsiteY134" fmla="*/ 454396 h 1218008"/>
              <a:gd name="connsiteX135" fmla="*/ 486071 w 1218017"/>
              <a:gd name="connsiteY135" fmla="*/ 453709 h 1218008"/>
              <a:gd name="connsiteX136" fmla="*/ 531009 w 1218017"/>
              <a:gd name="connsiteY136" fmla="*/ 428759 h 1218008"/>
              <a:gd name="connsiteX137" fmla="*/ 532826 w 1218017"/>
              <a:gd name="connsiteY137" fmla="*/ 427434 h 1218008"/>
              <a:gd name="connsiteX138" fmla="*/ 532826 w 1218017"/>
              <a:gd name="connsiteY138" fmla="*/ 413681 h 1218008"/>
              <a:gd name="connsiteX139" fmla="*/ 574180 w 1218017"/>
              <a:gd name="connsiteY139" fmla="*/ 373261 h 1218008"/>
              <a:gd name="connsiteX140" fmla="*/ 324155 w 1218017"/>
              <a:gd name="connsiteY140" fmla="*/ 275027 h 1218008"/>
              <a:gd name="connsiteX141" fmla="*/ 284864 w 1218017"/>
              <a:gd name="connsiteY141" fmla="*/ 314318 h 1218008"/>
              <a:gd name="connsiteX142" fmla="*/ 309127 w 1218017"/>
              <a:gd name="connsiteY142" fmla="*/ 350612 h 1218008"/>
              <a:gd name="connsiteX143" fmla="*/ 351953 w 1218017"/>
              <a:gd name="connsiteY143" fmla="*/ 342115 h 1218008"/>
              <a:gd name="connsiteX144" fmla="*/ 360450 w 1218017"/>
              <a:gd name="connsiteY144" fmla="*/ 299289 h 1218008"/>
              <a:gd name="connsiteX145" fmla="*/ 324155 w 1218017"/>
              <a:gd name="connsiteY145" fmla="*/ 275027 h 1218008"/>
              <a:gd name="connsiteX146" fmla="*/ 311780 w 1218017"/>
              <a:gd name="connsiteY146" fmla="*/ 235991 h 1218008"/>
              <a:gd name="connsiteX147" fmla="*/ 362354 w 1218017"/>
              <a:gd name="connsiteY147" fmla="*/ 244579 h 1218008"/>
              <a:gd name="connsiteX148" fmla="*/ 401006 w 1218017"/>
              <a:gd name="connsiteY148" fmla="*/ 333621 h 1218008"/>
              <a:gd name="connsiteX149" fmla="*/ 324144 w 1218017"/>
              <a:gd name="connsiteY149" fmla="*/ 392900 h 1218008"/>
              <a:gd name="connsiteX150" fmla="*/ 287653 w 1218017"/>
              <a:gd name="connsiteY150" fmla="*/ 383470 h 1218008"/>
              <a:gd name="connsiteX151" fmla="*/ 216095 w 1218017"/>
              <a:gd name="connsiteY151" fmla="*/ 609005 h 1218008"/>
              <a:gd name="connsiteX152" fmla="*/ 366632 w 1218017"/>
              <a:gd name="connsiteY152" fmla="*/ 918024 h 1218008"/>
              <a:gd name="connsiteX153" fmla="*/ 702570 w 1218017"/>
              <a:gd name="connsiteY153" fmla="*/ 990711 h 1218008"/>
              <a:gd name="connsiteX154" fmla="*/ 711901 w 1218017"/>
              <a:gd name="connsiteY154" fmla="*/ 1028873 h 1218008"/>
              <a:gd name="connsiteX155" fmla="*/ 609009 w 1218017"/>
              <a:gd name="connsiteY155" fmla="*/ 1041201 h 1218008"/>
              <a:gd name="connsiteX156" fmla="*/ 609001 w 1218017"/>
              <a:gd name="connsiteY156" fmla="*/ 1041197 h 1218008"/>
              <a:gd name="connsiteX157" fmla="*/ 303515 w 1218017"/>
              <a:gd name="connsiteY157" fmla="*/ 914486 h 1218008"/>
              <a:gd name="connsiteX158" fmla="*/ 176805 w 1218017"/>
              <a:gd name="connsiteY158" fmla="*/ 609000 h 1218008"/>
              <a:gd name="connsiteX159" fmla="*/ 258333 w 1218017"/>
              <a:gd name="connsiteY159" fmla="*/ 356999 h 1218008"/>
              <a:gd name="connsiteX160" fmla="*/ 266583 w 1218017"/>
              <a:gd name="connsiteY160" fmla="*/ 260295 h 1218008"/>
              <a:gd name="connsiteX161" fmla="*/ 311780 w 1218017"/>
              <a:gd name="connsiteY161" fmla="*/ 235991 h 1218008"/>
              <a:gd name="connsiteX162" fmla="*/ 1109965 w 1218017"/>
              <a:gd name="connsiteY162" fmla="*/ 196441 h 1218008"/>
              <a:gd name="connsiteX163" fmla="*/ 1109967 w 1218017"/>
              <a:gd name="connsiteY163" fmla="*/ 196459 h 1218008"/>
              <a:gd name="connsiteX164" fmla="*/ 1109964 w 1218017"/>
              <a:gd name="connsiteY164" fmla="*/ 196449 h 1218008"/>
              <a:gd name="connsiteX165" fmla="*/ 609008 w 1218017"/>
              <a:gd name="connsiteY165" fmla="*/ 176807 h 1218008"/>
              <a:gd name="connsiteX166" fmla="*/ 609016 w 1218017"/>
              <a:gd name="connsiteY166" fmla="*/ 176811 h 1218008"/>
              <a:gd name="connsiteX167" fmla="*/ 914502 w 1218017"/>
              <a:gd name="connsiteY167" fmla="*/ 303521 h 1218008"/>
              <a:gd name="connsiteX168" fmla="*/ 1041213 w 1218017"/>
              <a:gd name="connsiteY168" fmla="*/ 609008 h 1218008"/>
              <a:gd name="connsiteX169" fmla="*/ 959684 w 1218017"/>
              <a:gd name="connsiteY169" fmla="*/ 861008 h 1218008"/>
              <a:gd name="connsiteX170" fmla="*/ 951434 w 1218017"/>
              <a:gd name="connsiteY170" fmla="*/ 957712 h 1218008"/>
              <a:gd name="connsiteX171" fmla="*/ 855663 w 1218017"/>
              <a:gd name="connsiteY171" fmla="*/ 973429 h 1218008"/>
              <a:gd name="connsiteX172" fmla="*/ 817011 w 1218017"/>
              <a:gd name="connsiteY172" fmla="*/ 884387 h 1218008"/>
              <a:gd name="connsiteX173" fmla="*/ 893874 w 1218017"/>
              <a:gd name="connsiteY173" fmla="*/ 825107 h 1218008"/>
              <a:gd name="connsiteX174" fmla="*/ 930364 w 1218017"/>
              <a:gd name="connsiteY174" fmla="*/ 834537 h 1218008"/>
              <a:gd name="connsiteX175" fmla="*/ 1001922 w 1218017"/>
              <a:gd name="connsiteY175" fmla="*/ 609003 h 1218008"/>
              <a:gd name="connsiteX176" fmla="*/ 851386 w 1218017"/>
              <a:gd name="connsiteY176" fmla="*/ 299983 h 1218008"/>
              <a:gd name="connsiteX177" fmla="*/ 515448 w 1218017"/>
              <a:gd name="connsiteY177" fmla="*/ 227296 h 1218008"/>
              <a:gd name="connsiteX178" fmla="*/ 506116 w 1218017"/>
              <a:gd name="connsiteY178" fmla="*/ 189135 h 1218008"/>
              <a:gd name="connsiteX179" fmla="*/ 609008 w 1218017"/>
              <a:gd name="connsiteY179" fmla="*/ 176807 h 1218008"/>
              <a:gd name="connsiteX180" fmla="*/ 1023712 w 1218017"/>
              <a:gd name="connsiteY180" fmla="*/ 157930 h 1218008"/>
              <a:gd name="connsiteX181" fmla="*/ 1003588 w 1218017"/>
              <a:gd name="connsiteY181" fmla="*/ 168661 h 1218008"/>
              <a:gd name="connsiteX182" fmla="*/ 995091 w 1218017"/>
              <a:gd name="connsiteY182" fmla="*/ 211487 h 1218008"/>
              <a:gd name="connsiteX183" fmla="*/ 1031385 w 1218017"/>
              <a:gd name="connsiteY183" fmla="*/ 235749 h 1218008"/>
              <a:gd name="connsiteX184" fmla="*/ 1059183 w 1218017"/>
              <a:gd name="connsiteY184" fmla="*/ 224256 h 1218008"/>
              <a:gd name="connsiteX185" fmla="*/ 1070676 w 1218017"/>
              <a:gd name="connsiteY185" fmla="*/ 196459 h 1218008"/>
              <a:gd name="connsiteX186" fmla="*/ 1046414 w 1218017"/>
              <a:gd name="connsiteY186" fmla="*/ 160164 h 1218008"/>
              <a:gd name="connsiteX187" fmla="*/ 1023712 w 1218017"/>
              <a:gd name="connsiteY187" fmla="*/ 157930 h 1218008"/>
              <a:gd name="connsiteX188" fmla="*/ 1016044 w 1218017"/>
              <a:gd name="connsiteY188" fmla="*/ 119388 h 1218008"/>
              <a:gd name="connsiteX189" fmla="*/ 1061442 w 1218017"/>
              <a:gd name="connsiteY189" fmla="*/ 123870 h 1218008"/>
              <a:gd name="connsiteX190" fmla="*/ 1096719 w 1218017"/>
              <a:gd name="connsiteY190" fmla="*/ 152797 h 1218008"/>
              <a:gd name="connsiteX191" fmla="*/ 1109964 w 1218017"/>
              <a:gd name="connsiteY191" fmla="*/ 196449 h 1218008"/>
              <a:gd name="connsiteX192" fmla="*/ 1106012 w 1218017"/>
              <a:gd name="connsiteY192" fmla="*/ 220716 h 1218008"/>
              <a:gd name="connsiteX193" fmla="*/ 1094692 w 1218017"/>
              <a:gd name="connsiteY193" fmla="*/ 242560 h 1218008"/>
              <a:gd name="connsiteX194" fmla="*/ 1218015 w 1218017"/>
              <a:gd name="connsiteY194" fmla="*/ 608999 h 1218008"/>
              <a:gd name="connsiteX195" fmla="*/ 942541 w 1218017"/>
              <a:gd name="connsiteY195" fmla="*/ 1118458 h 1218008"/>
              <a:gd name="connsiteX196" fmla="*/ 365415 w 1218017"/>
              <a:gd name="connsiteY196" fmla="*/ 1167276 h 1218008"/>
              <a:gd name="connsiteX197" fmla="*/ 381131 w 1218017"/>
              <a:gd name="connsiteY197" fmla="*/ 1131275 h 1218008"/>
              <a:gd name="connsiteX198" fmla="*/ 921029 w 1218017"/>
              <a:gd name="connsiteY198" fmla="*/ 1085600 h 1218008"/>
              <a:gd name="connsiteX199" fmla="*/ 1178725 w 1218017"/>
              <a:gd name="connsiteY199" fmla="*/ 609009 h 1218008"/>
              <a:gd name="connsiteX200" fmla="*/ 1064339 w 1218017"/>
              <a:gd name="connsiteY200" fmla="*/ 267576 h 1218008"/>
              <a:gd name="connsiteX201" fmla="*/ 1031384 w 1218017"/>
              <a:gd name="connsiteY201" fmla="*/ 275041 h 1218008"/>
              <a:gd name="connsiteX202" fmla="*/ 958795 w 1218017"/>
              <a:gd name="connsiteY202" fmla="*/ 226517 h 1218008"/>
              <a:gd name="connsiteX203" fmla="*/ 975838 w 1218017"/>
              <a:gd name="connsiteY203" fmla="*/ 140912 h 1218008"/>
              <a:gd name="connsiteX204" fmla="*/ 1016044 w 1218017"/>
              <a:gd name="connsiteY204" fmla="*/ 119388 h 1218008"/>
              <a:gd name="connsiteX205" fmla="*/ 632556 w 1218017"/>
              <a:gd name="connsiteY205" fmla="*/ 445 h 1218008"/>
              <a:gd name="connsiteX206" fmla="*/ 852602 w 1218017"/>
              <a:gd name="connsiteY206" fmla="*/ 50731 h 1218008"/>
              <a:gd name="connsiteX207" fmla="*/ 836886 w 1218017"/>
              <a:gd name="connsiteY207" fmla="*/ 86732 h 1218008"/>
              <a:gd name="connsiteX208" fmla="*/ 296988 w 1218017"/>
              <a:gd name="connsiteY208" fmla="*/ 132406 h 1218008"/>
              <a:gd name="connsiteX209" fmla="*/ 39292 w 1218017"/>
              <a:gd name="connsiteY209" fmla="*/ 608998 h 1218008"/>
              <a:gd name="connsiteX210" fmla="*/ 153678 w 1218017"/>
              <a:gd name="connsiteY210" fmla="*/ 950431 h 1218008"/>
              <a:gd name="connsiteX211" fmla="*/ 186633 w 1218017"/>
              <a:gd name="connsiteY211" fmla="*/ 942966 h 1218008"/>
              <a:gd name="connsiteX212" fmla="*/ 259222 w 1218017"/>
              <a:gd name="connsiteY212" fmla="*/ 991490 h 1218008"/>
              <a:gd name="connsiteX213" fmla="*/ 242179 w 1218017"/>
              <a:gd name="connsiteY213" fmla="*/ 1077095 h 1218008"/>
              <a:gd name="connsiteX214" fmla="*/ 156574 w 1218017"/>
              <a:gd name="connsiteY214" fmla="*/ 1094138 h 1218008"/>
              <a:gd name="connsiteX215" fmla="*/ 121298 w 1218017"/>
              <a:gd name="connsiteY215" fmla="*/ 1065210 h 1218008"/>
              <a:gd name="connsiteX216" fmla="*/ 108053 w 1218017"/>
              <a:gd name="connsiteY216" fmla="*/ 1021559 h 1218008"/>
              <a:gd name="connsiteX217" fmla="*/ 112005 w 1218017"/>
              <a:gd name="connsiteY217" fmla="*/ 997291 h 1218008"/>
              <a:gd name="connsiteX218" fmla="*/ 123325 w 1218017"/>
              <a:gd name="connsiteY218" fmla="*/ 975447 h 1218008"/>
              <a:gd name="connsiteX219" fmla="*/ 2 w 1218017"/>
              <a:gd name="connsiteY219" fmla="*/ 609008 h 1218008"/>
              <a:gd name="connsiteX220" fmla="*/ 275476 w 1218017"/>
              <a:gd name="connsiteY220" fmla="*/ 99550 h 1218008"/>
              <a:gd name="connsiteX221" fmla="*/ 632556 w 1218017"/>
              <a:gd name="connsiteY221" fmla="*/ 445 h 12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1218017" h="1218008">
                <a:moveTo>
                  <a:pt x="108050" y="1021549"/>
                </a:moveTo>
                <a:lnTo>
                  <a:pt x="108053" y="1021559"/>
                </a:lnTo>
                <a:lnTo>
                  <a:pt x="108052" y="1021565"/>
                </a:lnTo>
                <a:close/>
                <a:moveTo>
                  <a:pt x="186631" y="982258"/>
                </a:moveTo>
                <a:cubicBezTo>
                  <a:pt x="164923" y="982258"/>
                  <a:pt x="147341" y="999840"/>
                  <a:pt x="147341" y="1021549"/>
                </a:cubicBezTo>
                <a:cubicBezTo>
                  <a:pt x="147341" y="1037461"/>
                  <a:pt x="156918" y="1051753"/>
                  <a:pt x="171603" y="1057843"/>
                </a:cubicBezTo>
                <a:cubicBezTo>
                  <a:pt x="186287" y="1063933"/>
                  <a:pt x="203183" y="1060544"/>
                  <a:pt x="214429" y="1049346"/>
                </a:cubicBezTo>
                <a:cubicBezTo>
                  <a:pt x="225627" y="1038100"/>
                  <a:pt x="229016" y="1021205"/>
                  <a:pt x="222926" y="1006520"/>
                </a:cubicBezTo>
                <a:cubicBezTo>
                  <a:pt x="216836" y="991835"/>
                  <a:pt x="202544" y="982258"/>
                  <a:pt x="186631" y="982258"/>
                </a:cubicBezTo>
                <a:close/>
                <a:moveTo>
                  <a:pt x="886189" y="865161"/>
                </a:moveTo>
                <a:cubicBezTo>
                  <a:pt x="878724" y="866647"/>
                  <a:pt x="871688" y="870294"/>
                  <a:pt x="866065" y="875892"/>
                </a:cubicBezTo>
                <a:cubicBezTo>
                  <a:pt x="854867" y="887139"/>
                  <a:pt x="851477" y="904033"/>
                  <a:pt x="857568" y="918718"/>
                </a:cubicBezTo>
                <a:cubicBezTo>
                  <a:pt x="863658" y="933404"/>
                  <a:pt x="877950" y="942981"/>
                  <a:pt x="893862" y="942981"/>
                </a:cubicBezTo>
                <a:cubicBezTo>
                  <a:pt x="904274" y="942981"/>
                  <a:pt x="914293" y="938855"/>
                  <a:pt x="921660" y="931488"/>
                </a:cubicBezTo>
                <a:cubicBezTo>
                  <a:pt x="929028" y="924121"/>
                  <a:pt x="933153" y="914102"/>
                  <a:pt x="933153" y="903690"/>
                </a:cubicBezTo>
                <a:cubicBezTo>
                  <a:pt x="933153" y="887778"/>
                  <a:pt x="923576" y="873486"/>
                  <a:pt x="908891" y="867395"/>
                </a:cubicBezTo>
                <a:cubicBezTo>
                  <a:pt x="901549" y="864350"/>
                  <a:pt x="893654" y="863675"/>
                  <a:pt x="886189" y="865161"/>
                </a:cubicBezTo>
                <a:close/>
                <a:moveTo>
                  <a:pt x="595594" y="541568"/>
                </a:moveTo>
                <a:cubicBezTo>
                  <a:pt x="582524" y="544165"/>
                  <a:pt x="570209" y="550550"/>
                  <a:pt x="560386" y="560372"/>
                </a:cubicBezTo>
                <a:cubicBezTo>
                  <a:pt x="540741" y="580018"/>
                  <a:pt x="534846" y="609632"/>
                  <a:pt x="545504" y="635319"/>
                </a:cubicBezTo>
                <a:cubicBezTo>
                  <a:pt x="556114" y="661005"/>
                  <a:pt x="581211" y="677753"/>
                  <a:pt x="609008" y="677753"/>
                </a:cubicBezTo>
                <a:lnTo>
                  <a:pt x="609007" y="677754"/>
                </a:lnTo>
                <a:cubicBezTo>
                  <a:pt x="627228" y="677754"/>
                  <a:pt x="644713" y="670533"/>
                  <a:pt x="657629" y="657617"/>
                </a:cubicBezTo>
                <a:cubicBezTo>
                  <a:pt x="670547" y="644699"/>
                  <a:pt x="677766" y="627215"/>
                  <a:pt x="677766" y="608995"/>
                </a:cubicBezTo>
                <a:cubicBezTo>
                  <a:pt x="677766" y="581196"/>
                  <a:pt x="661019" y="556100"/>
                  <a:pt x="635332" y="545491"/>
                </a:cubicBezTo>
                <a:cubicBezTo>
                  <a:pt x="622490" y="540163"/>
                  <a:pt x="608665" y="538972"/>
                  <a:pt x="595594" y="541568"/>
                </a:cubicBezTo>
                <a:close/>
                <a:moveTo>
                  <a:pt x="609008" y="500951"/>
                </a:moveTo>
                <a:cubicBezTo>
                  <a:pt x="668632" y="501001"/>
                  <a:pt x="717009" y="549377"/>
                  <a:pt x="717058" y="609001"/>
                </a:cubicBezTo>
                <a:cubicBezTo>
                  <a:pt x="717058" y="652712"/>
                  <a:pt x="690733" y="692101"/>
                  <a:pt x="650362" y="708848"/>
                </a:cubicBezTo>
                <a:cubicBezTo>
                  <a:pt x="609990" y="725546"/>
                  <a:pt x="563529" y="716313"/>
                  <a:pt x="532588" y="685421"/>
                </a:cubicBezTo>
                <a:cubicBezTo>
                  <a:pt x="501696" y="654479"/>
                  <a:pt x="492463" y="608018"/>
                  <a:pt x="509161" y="567647"/>
                </a:cubicBezTo>
                <a:cubicBezTo>
                  <a:pt x="525908" y="527276"/>
                  <a:pt x="565297" y="500951"/>
                  <a:pt x="609008" y="500951"/>
                </a:cubicBezTo>
                <a:close/>
                <a:moveTo>
                  <a:pt x="574177" y="412601"/>
                </a:moveTo>
                <a:cubicBezTo>
                  <a:pt x="572852" y="412601"/>
                  <a:pt x="572116" y="413387"/>
                  <a:pt x="572116" y="413731"/>
                </a:cubicBezTo>
                <a:lnTo>
                  <a:pt x="572116" y="427631"/>
                </a:lnTo>
                <a:cubicBezTo>
                  <a:pt x="571869" y="444477"/>
                  <a:pt x="561359" y="459407"/>
                  <a:pt x="545594" y="465301"/>
                </a:cubicBezTo>
                <a:cubicBezTo>
                  <a:pt x="532727" y="470507"/>
                  <a:pt x="520546" y="477235"/>
                  <a:pt x="509300" y="485438"/>
                </a:cubicBezTo>
                <a:cubicBezTo>
                  <a:pt x="495990" y="495359"/>
                  <a:pt x="478163" y="496684"/>
                  <a:pt x="463526" y="488875"/>
                </a:cubicBezTo>
                <a:lnTo>
                  <a:pt x="463477" y="488875"/>
                </a:lnTo>
                <a:lnTo>
                  <a:pt x="450757" y="481803"/>
                </a:lnTo>
                <a:cubicBezTo>
                  <a:pt x="449676" y="481164"/>
                  <a:pt x="448253" y="481411"/>
                  <a:pt x="447418" y="482393"/>
                </a:cubicBezTo>
                <a:lnTo>
                  <a:pt x="447467" y="482393"/>
                </a:lnTo>
                <a:lnTo>
                  <a:pt x="412646" y="540002"/>
                </a:lnTo>
                <a:lnTo>
                  <a:pt x="425809" y="547860"/>
                </a:lnTo>
                <a:cubicBezTo>
                  <a:pt x="440444" y="555571"/>
                  <a:pt x="448694" y="571631"/>
                  <a:pt x="446485" y="588035"/>
                </a:cubicBezTo>
                <a:cubicBezTo>
                  <a:pt x="444471" y="601933"/>
                  <a:pt x="444471" y="616029"/>
                  <a:pt x="446485" y="629928"/>
                </a:cubicBezTo>
                <a:cubicBezTo>
                  <a:pt x="448695" y="646332"/>
                  <a:pt x="440494" y="662391"/>
                  <a:pt x="425858" y="670152"/>
                </a:cubicBezTo>
                <a:lnTo>
                  <a:pt x="425858" y="670103"/>
                </a:lnTo>
                <a:lnTo>
                  <a:pt x="413236" y="677077"/>
                </a:lnTo>
                <a:lnTo>
                  <a:pt x="447419" y="735718"/>
                </a:lnTo>
                <a:cubicBezTo>
                  <a:pt x="448303" y="736651"/>
                  <a:pt x="449677" y="736897"/>
                  <a:pt x="450758" y="736308"/>
                </a:cubicBezTo>
                <a:lnTo>
                  <a:pt x="450758" y="736259"/>
                </a:lnTo>
                <a:lnTo>
                  <a:pt x="463479" y="729236"/>
                </a:lnTo>
                <a:cubicBezTo>
                  <a:pt x="469618" y="725895"/>
                  <a:pt x="476543" y="724127"/>
                  <a:pt x="483566" y="724127"/>
                </a:cubicBezTo>
                <a:cubicBezTo>
                  <a:pt x="492849" y="724176"/>
                  <a:pt x="501885" y="727124"/>
                  <a:pt x="509351" y="732673"/>
                </a:cubicBezTo>
                <a:cubicBezTo>
                  <a:pt x="520549" y="740876"/>
                  <a:pt x="532729" y="747604"/>
                  <a:pt x="545646" y="752810"/>
                </a:cubicBezTo>
                <a:cubicBezTo>
                  <a:pt x="561362" y="758704"/>
                  <a:pt x="571872" y="773635"/>
                  <a:pt x="572118" y="790431"/>
                </a:cubicBezTo>
                <a:lnTo>
                  <a:pt x="572118" y="804331"/>
                </a:lnTo>
                <a:cubicBezTo>
                  <a:pt x="572118" y="804674"/>
                  <a:pt x="572855" y="805460"/>
                  <a:pt x="574180" y="805460"/>
                </a:cubicBezTo>
                <a:lnTo>
                  <a:pt x="643823" y="805460"/>
                </a:lnTo>
                <a:cubicBezTo>
                  <a:pt x="645150" y="805460"/>
                  <a:pt x="645886" y="804674"/>
                  <a:pt x="645886" y="804331"/>
                </a:cubicBezTo>
                <a:lnTo>
                  <a:pt x="645886" y="790431"/>
                </a:lnTo>
                <a:cubicBezTo>
                  <a:pt x="646133" y="773635"/>
                  <a:pt x="656643" y="758704"/>
                  <a:pt x="672408" y="752761"/>
                </a:cubicBezTo>
                <a:cubicBezTo>
                  <a:pt x="685275" y="747604"/>
                  <a:pt x="697456" y="740826"/>
                  <a:pt x="708702" y="732624"/>
                </a:cubicBezTo>
                <a:lnTo>
                  <a:pt x="708701" y="732624"/>
                </a:lnTo>
                <a:cubicBezTo>
                  <a:pt x="722011" y="722703"/>
                  <a:pt x="739838" y="721378"/>
                  <a:pt x="754474" y="729236"/>
                </a:cubicBezTo>
                <a:lnTo>
                  <a:pt x="754523" y="729236"/>
                </a:lnTo>
                <a:lnTo>
                  <a:pt x="767243" y="736308"/>
                </a:lnTo>
                <a:cubicBezTo>
                  <a:pt x="768323" y="736897"/>
                  <a:pt x="769748" y="736651"/>
                  <a:pt x="770583" y="735718"/>
                </a:cubicBezTo>
                <a:lnTo>
                  <a:pt x="770534" y="735718"/>
                </a:lnTo>
                <a:lnTo>
                  <a:pt x="805355" y="678109"/>
                </a:lnTo>
                <a:lnTo>
                  <a:pt x="792192" y="670251"/>
                </a:lnTo>
                <a:cubicBezTo>
                  <a:pt x="777557" y="662491"/>
                  <a:pt x="769305" y="646431"/>
                  <a:pt x="771516" y="630027"/>
                </a:cubicBezTo>
                <a:cubicBezTo>
                  <a:pt x="773530" y="616129"/>
                  <a:pt x="773530" y="602034"/>
                  <a:pt x="771516" y="588134"/>
                </a:cubicBezTo>
                <a:cubicBezTo>
                  <a:pt x="769305" y="571730"/>
                  <a:pt x="777507" y="555720"/>
                  <a:pt x="792143" y="547960"/>
                </a:cubicBezTo>
                <a:lnTo>
                  <a:pt x="792143" y="548009"/>
                </a:lnTo>
                <a:lnTo>
                  <a:pt x="804765" y="541034"/>
                </a:lnTo>
                <a:lnTo>
                  <a:pt x="770582" y="482393"/>
                </a:lnTo>
                <a:cubicBezTo>
                  <a:pt x="769698" y="481460"/>
                  <a:pt x="768322" y="481213"/>
                  <a:pt x="767242" y="481803"/>
                </a:cubicBezTo>
                <a:lnTo>
                  <a:pt x="754522" y="488826"/>
                </a:lnTo>
                <a:cubicBezTo>
                  <a:pt x="739887" y="496733"/>
                  <a:pt x="721961" y="495407"/>
                  <a:pt x="708651" y="485438"/>
                </a:cubicBezTo>
                <a:cubicBezTo>
                  <a:pt x="697453" y="477235"/>
                  <a:pt x="685273" y="470457"/>
                  <a:pt x="672356" y="465301"/>
                </a:cubicBezTo>
                <a:cubicBezTo>
                  <a:pt x="656640" y="459407"/>
                  <a:pt x="646129" y="444427"/>
                  <a:pt x="645884" y="427631"/>
                </a:cubicBezTo>
                <a:lnTo>
                  <a:pt x="645884" y="413731"/>
                </a:lnTo>
                <a:cubicBezTo>
                  <a:pt x="645884" y="413387"/>
                  <a:pt x="645147" y="412601"/>
                  <a:pt x="643821" y="412601"/>
                </a:cubicBezTo>
                <a:close/>
                <a:moveTo>
                  <a:pt x="574180" y="373261"/>
                </a:moveTo>
                <a:lnTo>
                  <a:pt x="643823" y="373261"/>
                </a:lnTo>
                <a:cubicBezTo>
                  <a:pt x="666366" y="373015"/>
                  <a:pt x="684883" y="391089"/>
                  <a:pt x="685177" y="413681"/>
                </a:cubicBezTo>
                <a:lnTo>
                  <a:pt x="685177" y="427581"/>
                </a:lnTo>
                <a:cubicBezTo>
                  <a:pt x="685669" y="428071"/>
                  <a:pt x="686257" y="428514"/>
                  <a:pt x="686945" y="428759"/>
                </a:cubicBezTo>
                <a:cubicBezTo>
                  <a:pt x="702906" y="435143"/>
                  <a:pt x="718033" y="443542"/>
                  <a:pt x="731883" y="453709"/>
                </a:cubicBezTo>
                <a:cubicBezTo>
                  <a:pt x="732915" y="454543"/>
                  <a:pt x="734290" y="454789"/>
                  <a:pt x="735518" y="454347"/>
                </a:cubicBezTo>
                <a:lnTo>
                  <a:pt x="735567" y="454347"/>
                </a:lnTo>
                <a:lnTo>
                  <a:pt x="748238" y="447324"/>
                </a:lnTo>
                <a:cubicBezTo>
                  <a:pt x="767834" y="436618"/>
                  <a:pt x="792342" y="443052"/>
                  <a:pt x="804178" y="461960"/>
                </a:cubicBezTo>
                <a:lnTo>
                  <a:pt x="838999" y="519619"/>
                </a:lnTo>
                <a:cubicBezTo>
                  <a:pt x="844647" y="528852"/>
                  <a:pt x="846218" y="539952"/>
                  <a:pt x="843370" y="550364"/>
                </a:cubicBezTo>
                <a:cubicBezTo>
                  <a:pt x="840570" y="561022"/>
                  <a:pt x="833449" y="570058"/>
                  <a:pt x="823725" y="575313"/>
                </a:cubicBezTo>
                <a:lnTo>
                  <a:pt x="811152" y="582288"/>
                </a:lnTo>
                <a:cubicBezTo>
                  <a:pt x="811691" y="591325"/>
                  <a:pt x="812330" y="600214"/>
                  <a:pt x="812330" y="609005"/>
                </a:cubicBezTo>
                <a:cubicBezTo>
                  <a:pt x="812330" y="617896"/>
                  <a:pt x="811691" y="626785"/>
                  <a:pt x="810415" y="635576"/>
                </a:cubicBezTo>
                <a:lnTo>
                  <a:pt x="823725" y="642697"/>
                </a:lnTo>
                <a:cubicBezTo>
                  <a:pt x="833449" y="647953"/>
                  <a:pt x="840521" y="656989"/>
                  <a:pt x="843370" y="667647"/>
                </a:cubicBezTo>
                <a:cubicBezTo>
                  <a:pt x="846218" y="678059"/>
                  <a:pt x="844647" y="689207"/>
                  <a:pt x="838999" y="698392"/>
                </a:cubicBezTo>
                <a:lnTo>
                  <a:pt x="804178" y="756001"/>
                </a:lnTo>
                <a:cubicBezTo>
                  <a:pt x="792391" y="774959"/>
                  <a:pt x="767834" y="781394"/>
                  <a:pt x="748238" y="770687"/>
                </a:cubicBezTo>
                <a:lnTo>
                  <a:pt x="748238" y="770637"/>
                </a:lnTo>
                <a:lnTo>
                  <a:pt x="735518" y="763614"/>
                </a:lnTo>
                <a:cubicBezTo>
                  <a:pt x="734290" y="763222"/>
                  <a:pt x="732915" y="763467"/>
                  <a:pt x="731932" y="764302"/>
                </a:cubicBezTo>
                <a:cubicBezTo>
                  <a:pt x="718083" y="774468"/>
                  <a:pt x="702955" y="782867"/>
                  <a:pt x="686994" y="789252"/>
                </a:cubicBezTo>
                <a:cubicBezTo>
                  <a:pt x="686257" y="789497"/>
                  <a:pt x="685620" y="789940"/>
                  <a:pt x="685177" y="790578"/>
                </a:cubicBezTo>
                <a:lnTo>
                  <a:pt x="685177" y="804331"/>
                </a:lnTo>
                <a:cubicBezTo>
                  <a:pt x="684881" y="826922"/>
                  <a:pt x="666366" y="844995"/>
                  <a:pt x="643823" y="844750"/>
                </a:cubicBezTo>
                <a:lnTo>
                  <a:pt x="574180" y="844750"/>
                </a:lnTo>
                <a:cubicBezTo>
                  <a:pt x="551637" y="844997"/>
                  <a:pt x="533120" y="826923"/>
                  <a:pt x="532826" y="804331"/>
                </a:cubicBezTo>
                <a:lnTo>
                  <a:pt x="532826" y="790431"/>
                </a:lnTo>
                <a:cubicBezTo>
                  <a:pt x="532335" y="789940"/>
                  <a:pt x="531746" y="789497"/>
                  <a:pt x="531058" y="789252"/>
                </a:cubicBezTo>
                <a:cubicBezTo>
                  <a:pt x="515097" y="782867"/>
                  <a:pt x="499970" y="774468"/>
                  <a:pt x="486120" y="764302"/>
                </a:cubicBezTo>
                <a:cubicBezTo>
                  <a:pt x="485138" y="763418"/>
                  <a:pt x="483713" y="763173"/>
                  <a:pt x="482485" y="763663"/>
                </a:cubicBezTo>
                <a:lnTo>
                  <a:pt x="482436" y="763663"/>
                </a:lnTo>
                <a:lnTo>
                  <a:pt x="469765" y="770687"/>
                </a:lnTo>
                <a:cubicBezTo>
                  <a:pt x="450169" y="781392"/>
                  <a:pt x="425661" y="774959"/>
                  <a:pt x="413825" y="756050"/>
                </a:cubicBezTo>
                <a:lnTo>
                  <a:pt x="379004" y="698392"/>
                </a:lnTo>
                <a:cubicBezTo>
                  <a:pt x="373356" y="689158"/>
                  <a:pt x="371785" y="678059"/>
                  <a:pt x="374634" y="667647"/>
                </a:cubicBezTo>
                <a:cubicBezTo>
                  <a:pt x="377434" y="656989"/>
                  <a:pt x="384554" y="647953"/>
                  <a:pt x="394279" y="642697"/>
                </a:cubicBezTo>
                <a:lnTo>
                  <a:pt x="406852" y="635723"/>
                </a:lnTo>
                <a:cubicBezTo>
                  <a:pt x="406312" y="626685"/>
                  <a:pt x="405673" y="617796"/>
                  <a:pt x="405673" y="609005"/>
                </a:cubicBezTo>
                <a:cubicBezTo>
                  <a:pt x="405673" y="600115"/>
                  <a:pt x="406263" y="591226"/>
                  <a:pt x="407540" y="582435"/>
                </a:cubicBezTo>
                <a:lnTo>
                  <a:pt x="394230" y="575313"/>
                </a:lnTo>
                <a:cubicBezTo>
                  <a:pt x="384505" y="570058"/>
                  <a:pt x="377433" y="561022"/>
                  <a:pt x="374585" y="550364"/>
                </a:cubicBezTo>
                <a:cubicBezTo>
                  <a:pt x="371736" y="539952"/>
                  <a:pt x="373307" y="528803"/>
                  <a:pt x="378955" y="519619"/>
                </a:cubicBezTo>
                <a:lnTo>
                  <a:pt x="413776" y="462009"/>
                </a:lnTo>
                <a:cubicBezTo>
                  <a:pt x="425612" y="443052"/>
                  <a:pt x="450120" y="436618"/>
                  <a:pt x="469716" y="447324"/>
                </a:cubicBezTo>
                <a:lnTo>
                  <a:pt x="469716" y="447373"/>
                </a:lnTo>
                <a:lnTo>
                  <a:pt x="482436" y="454396"/>
                </a:lnTo>
                <a:cubicBezTo>
                  <a:pt x="483664" y="454839"/>
                  <a:pt x="485039" y="454543"/>
                  <a:pt x="486071" y="453709"/>
                </a:cubicBezTo>
                <a:cubicBezTo>
                  <a:pt x="499920" y="443542"/>
                  <a:pt x="515048" y="435143"/>
                  <a:pt x="531009" y="428759"/>
                </a:cubicBezTo>
                <a:cubicBezTo>
                  <a:pt x="531746" y="428514"/>
                  <a:pt x="532384" y="428071"/>
                  <a:pt x="532826" y="427434"/>
                </a:cubicBezTo>
                <a:lnTo>
                  <a:pt x="532826" y="413681"/>
                </a:lnTo>
                <a:cubicBezTo>
                  <a:pt x="533122" y="391090"/>
                  <a:pt x="551637" y="373015"/>
                  <a:pt x="574180" y="373261"/>
                </a:cubicBezTo>
                <a:close/>
                <a:moveTo>
                  <a:pt x="324155" y="275027"/>
                </a:moveTo>
                <a:cubicBezTo>
                  <a:pt x="302447" y="275027"/>
                  <a:pt x="284864" y="292609"/>
                  <a:pt x="284864" y="314318"/>
                </a:cubicBezTo>
                <a:cubicBezTo>
                  <a:pt x="284864" y="330230"/>
                  <a:pt x="294441" y="344522"/>
                  <a:pt x="309127" y="350612"/>
                </a:cubicBezTo>
                <a:cubicBezTo>
                  <a:pt x="323811" y="356703"/>
                  <a:pt x="340706" y="353313"/>
                  <a:pt x="351953" y="342115"/>
                </a:cubicBezTo>
                <a:cubicBezTo>
                  <a:pt x="363150" y="330869"/>
                  <a:pt x="366540" y="313974"/>
                  <a:pt x="360450" y="299289"/>
                </a:cubicBezTo>
                <a:cubicBezTo>
                  <a:pt x="354359" y="284604"/>
                  <a:pt x="340067" y="275027"/>
                  <a:pt x="324155" y="275027"/>
                </a:cubicBezTo>
                <a:close/>
                <a:moveTo>
                  <a:pt x="311780" y="235991"/>
                </a:moveTo>
                <a:cubicBezTo>
                  <a:pt x="328687" y="233222"/>
                  <a:pt x="346491" y="235935"/>
                  <a:pt x="362354" y="244579"/>
                </a:cubicBezTo>
                <a:cubicBezTo>
                  <a:pt x="394130" y="261916"/>
                  <a:pt x="410044" y="298604"/>
                  <a:pt x="401006" y="333621"/>
                </a:cubicBezTo>
                <a:cubicBezTo>
                  <a:pt x="391969" y="368638"/>
                  <a:pt x="360291" y="393098"/>
                  <a:pt x="324144" y="392900"/>
                </a:cubicBezTo>
                <a:cubicBezTo>
                  <a:pt x="311375" y="392802"/>
                  <a:pt x="298851" y="389561"/>
                  <a:pt x="287653" y="383470"/>
                </a:cubicBezTo>
                <a:cubicBezTo>
                  <a:pt x="240898" y="449391"/>
                  <a:pt x="215899" y="528213"/>
                  <a:pt x="216095" y="609005"/>
                </a:cubicBezTo>
                <a:cubicBezTo>
                  <a:pt x="216196" y="729630"/>
                  <a:pt x="271696" y="843568"/>
                  <a:pt x="366632" y="918024"/>
                </a:cubicBezTo>
                <a:cubicBezTo>
                  <a:pt x="461520" y="992479"/>
                  <a:pt x="585386" y="1019295"/>
                  <a:pt x="702570" y="990711"/>
                </a:cubicBezTo>
                <a:lnTo>
                  <a:pt x="711901" y="1028873"/>
                </a:lnTo>
                <a:cubicBezTo>
                  <a:pt x="678210" y="1037075"/>
                  <a:pt x="643683" y="1041201"/>
                  <a:pt x="609009" y="1041201"/>
                </a:cubicBezTo>
                <a:lnTo>
                  <a:pt x="609001" y="1041197"/>
                </a:lnTo>
                <a:cubicBezTo>
                  <a:pt x="494424" y="1041046"/>
                  <a:pt x="384552" y="995474"/>
                  <a:pt x="303515" y="914486"/>
                </a:cubicBezTo>
                <a:cubicBezTo>
                  <a:pt x="222529" y="833453"/>
                  <a:pt x="176952" y="723581"/>
                  <a:pt x="176805" y="609000"/>
                </a:cubicBezTo>
                <a:cubicBezTo>
                  <a:pt x="176559" y="518487"/>
                  <a:pt x="205143" y="430227"/>
                  <a:pt x="258333" y="356999"/>
                </a:cubicBezTo>
                <a:cubicBezTo>
                  <a:pt x="238588" y="326647"/>
                  <a:pt x="242027" y="286817"/>
                  <a:pt x="266583" y="260295"/>
                </a:cubicBezTo>
                <a:cubicBezTo>
                  <a:pt x="278861" y="247011"/>
                  <a:pt x="294873" y="238760"/>
                  <a:pt x="311780" y="235991"/>
                </a:cubicBezTo>
                <a:close/>
                <a:moveTo>
                  <a:pt x="1109965" y="196441"/>
                </a:moveTo>
                <a:lnTo>
                  <a:pt x="1109967" y="196459"/>
                </a:lnTo>
                <a:lnTo>
                  <a:pt x="1109964" y="196449"/>
                </a:lnTo>
                <a:close/>
                <a:moveTo>
                  <a:pt x="609008" y="176807"/>
                </a:moveTo>
                <a:lnTo>
                  <a:pt x="609016" y="176811"/>
                </a:lnTo>
                <a:cubicBezTo>
                  <a:pt x="723594" y="176962"/>
                  <a:pt x="833465" y="222534"/>
                  <a:pt x="914502" y="303521"/>
                </a:cubicBezTo>
                <a:cubicBezTo>
                  <a:pt x="995489" y="384554"/>
                  <a:pt x="1041066" y="494426"/>
                  <a:pt x="1041213" y="609008"/>
                </a:cubicBezTo>
                <a:cubicBezTo>
                  <a:pt x="1041458" y="699521"/>
                  <a:pt x="1012875" y="787781"/>
                  <a:pt x="959684" y="861008"/>
                </a:cubicBezTo>
                <a:cubicBezTo>
                  <a:pt x="979429" y="891361"/>
                  <a:pt x="975990" y="931191"/>
                  <a:pt x="951434" y="957712"/>
                </a:cubicBezTo>
                <a:cubicBezTo>
                  <a:pt x="926878" y="984283"/>
                  <a:pt x="887390" y="990716"/>
                  <a:pt x="855663" y="973429"/>
                </a:cubicBezTo>
                <a:cubicBezTo>
                  <a:pt x="823887" y="956092"/>
                  <a:pt x="807974" y="919404"/>
                  <a:pt x="817011" y="884387"/>
                </a:cubicBezTo>
                <a:cubicBezTo>
                  <a:pt x="826049" y="849369"/>
                  <a:pt x="857726" y="824910"/>
                  <a:pt x="893874" y="825107"/>
                </a:cubicBezTo>
                <a:cubicBezTo>
                  <a:pt x="906643" y="825205"/>
                  <a:pt x="919167" y="828447"/>
                  <a:pt x="930364" y="834537"/>
                </a:cubicBezTo>
                <a:cubicBezTo>
                  <a:pt x="977119" y="768617"/>
                  <a:pt x="1002118" y="689794"/>
                  <a:pt x="1001922" y="609003"/>
                </a:cubicBezTo>
                <a:cubicBezTo>
                  <a:pt x="1001822" y="488377"/>
                  <a:pt x="946322" y="374439"/>
                  <a:pt x="851386" y="299983"/>
                </a:cubicBezTo>
                <a:cubicBezTo>
                  <a:pt x="756497" y="225527"/>
                  <a:pt x="632632" y="198713"/>
                  <a:pt x="515448" y="227296"/>
                </a:cubicBezTo>
                <a:lnTo>
                  <a:pt x="506116" y="189135"/>
                </a:lnTo>
                <a:cubicBezTo>
                  <a:pt x="539808" y="180932"/>
                  <a:pt x="574335" y="176807"/>
                  <a:pt x="609008" y="176807"/>
                </a:cubicBezTo>
                <a:close/>
                <a:moveTo>
                  <a:pt x="1023712" y="157930"/>
                </a:moveTo>
                <a:cubicBezTo>
                  <a:pt x="1016247" y="159415"/>
                  <a:pt x="1009211" y="163062"/>
                  <a:pt x="1003588" y="168661"/>
                </a:cubicBezTo>
                <a:cubicBezTo>
                  <a:pt x="992390" y="179907"/>
                  <a:pt x="989001" y="196802"/>
                  <a:pt x="995091" y="211487"/>
                </a:cubicBezTo>
                <a:cubicBezTo>
                  <a:pt x="1001181" y="226172"/>
                  <a:pt x="1015473" y="235749"/>
                  <a:pt x="1031385" y="235749"/>
                </a:cubicBezTo>
                <a:cubicBezTo>
                  <a:pt x="1041797" y="235749"/>
                  <a:pt x="1051817" y="231624"/>
                  <a:pt x="1059183" y="224256"/>
                </a:cubicBezTo>
                <a:cubicBezTo>
                  <a:pt x="1066551" y="216890"/>
                  <a:pt x="1070676" y="206870"/>
                  <a:pt x="1070676" y="196459"/>
                </a:cubicBezTo>
                <a:cubicBezTo>
                  <a:pt x="1070676" y="180546"/>
                  <a:pt x="1061099" y="166254"/>
                  <a:pt x="1046414" y="160164"/>
                </a:cubicBezTo>
                <a:cubicBezTo>
                  <a:pt x="1039072" y="157119"/>
                  <a:pt x="1031177" y="156444"/>
                  <a:pt x="1023712" y="157930"/>
                </a:cubicBezTo>
                <a:close/>
                <a:moveTo>
                  <a:pt x="1016044" y="119388"/>
                </a:moveTo>
                <a:cubicBezTo>
                  <a:pt x="1030968" y="116417"/>
                  <a:pt x="1046758" y="117780"/>
                  <a:pt x="1061442" y="123870"/>
                </a:cubicBezTo>
                <a:cubicBezTo>
                  <a:pt x="1076128" y="129935"/>
                  <a:pt x="1088259" y="140138"/>
                  <a:pt x="1096719" y="152797"/>
                </a:cubicBezTo>
                <a:lnTo>
                  <a:pt x="1109964" y="196449"/>
                </a:lnTo>
                <a:lnTo>
                  <a:pt x="1106012" y="220716"/>
                </a:lnTo>
                <a:cubicBezTo>
                  <a:pt x="1103434" y="228501"/>
                  <a:pt x="1099628" y="235881"/>
                  <a:pt x="1094692" y="242560"/>
                </a:cubicBezTo>
                <a:cubicBezTo>
                  <a:pt x="1175041" y="347771"/>
                  <a:pt x="1218408" y="476594"/>
                  <a:pt x="1218015" y="608999"/>
                </a:cubicBezTo>
                <a:cubicBezTo>
                  <a:pt x="1217965" y="814391"/>
                  <a:pt x="1114389" y="1005938"/>
                  <a:pt x="942541" y="1118458"/>
                </a:cubicBezTo>
                <a:cubicBezTo>
                  <a:pt x="770693" y="1230975"/>
                  <a:pt x="553721" y="1249347"/>
                  <a:pt x="365415" y="1167276"/>
                </a:cubicBezTo>
                <a:lnTo>
                  <a:pt x="381131" y="1131275"/>
                </a:lnTo>
                <a:cubicBezTo>
                  <a:pt x="557292" y="1208041"/>
                  <a:pt x="760232" y="1190851"/>
                  <a:pt x="921029" y="1085600"/>
                </a:cubicBezTo>
                <a:cubicBezTo>
                  <a:pt x="1081776" y="980351"/>
                  <a:pt x="1178676" y="801136"/>
                  <a:pt x="1178725" y="609009"/>
                </a:cubicBezTo>
                <a:cubicBezTo>
                  <a:pt x="1179068" y="485743"/>
                  <a:pt x="1138893" y="365754"/>
                  <a:pt x="1064339" y="267576"/>
                </a:cubicBezTo>
                <a:cubicBezTo>
                  <a:pt x="1054026" y="272438"/>
                  <a:pt x="1042779" y="274992"/>
                  <a:pt x="1031384" y="275041"/>
                </a:cubicBezTo>
                <a:cubicBezTo>
                  <a:pt x="999608" y="275041"/>
                  <a:pt x="970926" y="255886"/>
                  <a:pt x="958795" y="226517"/>
                </a:cubicBezTo>
                <a:cubicBezTo>
                  <a:pt x="946616" y="197148"/>
                  <a:pt x="953344" y="163358"/>
                  <a:pt x="975838" y="140912"/>
                </a:cubicBezTo>
                <a:cubicBezTo>
                  <a:pt x="987061" y="129665"/>
                  <a:pt x="1001120" y="122360"/>
                  <a:pt x="1016044" y="119388"/>
                </a:cubicBezTo>
                <a:close/>
                <a:moveTo>
                  <a:pt x="632556" y="445"/>
                </a:moveTo>
                <a:cubicBezTo>
                  <a:pt x="707342" y="3304"/>
                  <a:pt x="781987" y="19956"/>
                  <a:pt x="852602" y="50731"/>
                </a:cubicBezTo>
                <a:lnTo>
                  <a:pt x="836886" y="86732"/>
                </a:lnTo>
                <a:cubicBezTo>
                  <a:pt x="660725" y="9967"/>
                  <a:pt x="457785" y="27157"/>
                  <a:pt x="296988" y="132406"/>
                </a:cubicBezTo>
                <a:cubicBezTo>
                  <a:pt x="136241" y="237655"/>
                  <a:pt x="39341" y="416872"/>
                  <a:pt x="39292" y="608998"/>
                </a:cubicBezTo>
                <a:cubicBezTo>
                  <a:pt x="38949" y="732264"/>
                  <a:pt x="79124" y="852254"/>
                  <a:pt x="153678" y="950431"/>
                </a:cubicBezTo>
                <a:cubicBezTo>
                  <a:pt x="163991" y="945569"/>
                  <a:pt x="175239" y="943015"/>
                  <a:pt x="186633" y="942966"/>
                </a:cubicBezTo>
                <a:cubicBezTo>
                  <a:pt x="218408" y="942966"/>
                  <a:pt x="247091" y="962121"/>
                  <a:pt x="259222" y="991490"/>
                </a:cubicBezTo>
                <a:cubicBezTo>
                  <a:pt x="271401" y="1020860"/>
                  <a:pt x="264673" y="1054650"/>
                  <a:pt x="242179" y="1077095"/>
                </a:cubicBezTo>
                <a:cubicBezTo>
                  <a:pt x="219734" y="1099589"/>
                  <a:pt x="185944" y="1106318"/>
                  <a:pt x="156574" y="1094138"/>
                </a:cubicBezTo>
                <a:cubicBezTo>
                  <a:pt x="141889" y="1088073"/>
                  <a:pt x="129758" y="1077869"/>
                  <a:pt x="121298" y="1065210"/>
                </a:cubicBezTo>
                <a:lnTo>
                  <a:pt x="108053" y="1021559"/>
                </a:lnTo>
                <a:lnTo>
                  <a:pt x="112005" y="997291"/>
                </a:lnTo>
                <a:cubicBezTo>
                  <a:pt x="114583" y="989506"/>
                  <a:pt x="118389" y="982127"/>
                  <a:pt x="123325" y="975447"/>
                </a:cubicBezTo>
                <a:cubicBezTo>
                  <a:pt x="42976" y="870238"/>
                  <a:pt x="-391" y="741413"/>
                  <a:pt x="2" y="609008"/>
                </a:cubicBezTo>
                <a:cubicBezTo>
                  <a:pt x="52" y="403615"/>
                  <a:pt x="103628" y="212069"/>
                  <a:pt x="275476" y="99550"/>
                </a:cubicBezTo>
                <a:cubicBezTo>
                  <a:pt x="382881" y="29226"/>
                  <a:pt x="507913" y="-4321"/>
                  <a:pt x="632556" y="445"/>
                </a:cubicBezTo>
                <a:close/>
              </a:path>
            </a:pathLst>
          </a:custGeom>
          <a:solidFill>
            <a:schemeClr val="accent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Graphic 99">
            <a:extLst>
              <a:ext uri="{FF2B5EF4-FFF2-40B4-BE49-F238E27FC236}">
                <a16:creationId xmlns:a16="http://schemas.microsoft.com/office/drawing/2014/main" id="{60318A48-E1A2-633C-8D0E-4682FFE8CAC6}"/>
              </a:ext>
            </a:extLst>
          </p:cNvPr>
          <p:cNvSpPr>
            <a:spLocks noChangeAspect="1"/>
          </p:cNvSpPr>
          <p:nvPr/>
        </p:nvSpPr>
        <p:spPr>
          <a:xfrm>
            <a:off x="6735732" y="5057974"/>
            <a:ext cx="447266" cy="440234"/>
          </a:xfrm>
          <a:custGeom>
            <a:avLst/>
            <a:gdLst>
              <a:gd name="connsiteX0" fmla="*/ 1198876 w 1207006"/>
              <a:gd name="connsiteY0" fmla="*/ 1107752 h 1188038"/>
              <a:gd name="connsiteX1" fmla="*/ 932831 w 1207006"/>
              <a:gd name="connsiteY1" fmla="*/ 687047 h 1188038"/>
              <a:gd name="connsiteX2" fmla="*/ 857885 w 1207006"/>
              <a:gd name="connsiteY2" fmla="*/ 642599 h 1188038"/>
              <a:gd name="connsiteX3" fmla="*/ 857836 w 1207006"/>
              <a:gd name="connsiteY3" fmla="*/ 642599 h 1188038"/>
              <a:gd name="connsiteX4" fmla="*/ 783134 w 1207006"/>
              <a:gd name="connsiteY4" fmla="*/ 686947 h 1188038"/>
              <a:gd name="connsiteX5" fmla="*/ 735102 w 1207006"/>
              <a:gd name="connsiteY5" fmla="*/ 762729 h 1188038"/>
              <a:gd name="connsiteX6" fmla="*/ 658337 w 1207006"/>
              <a:gd name="connsiteY6" fmla="*/ 612934 h 1188038"/>
              <a:gd name="connsiteX7" fmla="*/ 592084 w 1207006"/>
              <a:gd name="connsiteY7" fmla="*/ 564017 h 1188038"/>
              <a:gd name="connsiteX8" fmla="*/ 592084 w 1207006"/>
              <a:gd name="connsiteY8" fmla="*/ 258091 h 1188038"/>
              <a:gd name="connsiteX9" fmla="*/ 957832 w 1207006"/>
              <a:gd name="connsiteY9" fmla="*/ 258091 h 1188038"/>
              <a:gd name="connsiteX10" fmla="*/ 979147 w 1207006"/>
              <a:gd name="connsiteY10" fmla="*/ 245273 h 1188038"/>
              <a:gd name="connsiteX11" fmla="*/ 977821 w 1207006"/>
              <a:gd name="connsiteY11" fmla="*/ 220470 h 1188038"/>
              <a:gd name="connsiteX12" fmla="*/ 926547 w 1207006"/>
              <a:gd name="connsiteY12" fmla="*/ 144393 h 1188038"/>
              <a:gd name="connsiteX13" fmla="*/ 977821 w 1207006"/>
              <a:gd name="connsiteY13" fmla="*/ 68072 h 1188038"/>
              <a:gd name="connsiteX14" fmla="*/ 979098 w 1207006"/>
              <a:gd name="connsiteY14" fmla="*/ 43269 h 1188038"/>
              <a:gd name="connsiteX15" fmla="*/ 957783 w 1207006"/>
              <a:gd name="connsiteY15" fmla="*/ 30500 h 1188038"/>
              <a:gd name="connsiteX16" fmla="*/ 592085 w 1207006"/>
              <a:gd name="connsiteY16" fmla="*/ 30500 h 1188038"/>
              <a:gd name="connsiteX17" fmla="*/ 592085 w 1207006"/>
              <a:gd name="connsiteY17" fmla="*/ 24164 h 1188038"/>
              <a:gd name="connsiteX18" fmla="*/ 567921 w 1207006"/>
              <a:gd name="connsiteY18" fmla="*/ 0 h 1188038"/>
              <a:gd name="connsiteX19" fmla="*/ 543757 w 1207006"/>
              <a:gd name="connsiteY19" fmla="*/ 24164 h 1188038"/>
              <a:gd name="connsiteX20" fmla="*/ 543757 w 1207006"/>
              <a:gd name="connsiteY20" fmla="*/ 567846 h 1188038"/>
              <a:gd name="connsiteX21" fmla="*/ 491893 w 1207006"/>
              <a:gd name="connsiteY21" fmla="*/ 612980 h 1188038"/>
              <a:gd name="connsiteX22" fmla="*/ 412526 w 1207006"/>
              <a:gd name="connsiteY22" fmla="*/ 767339 h 1188038"/>
              <a:gd name="connsiteX23" fmla="*/ 349318 w 1207006"/>
              <a:gd name="connsiteY23" fmla="*/ 741505 h 1188038"/>
              <a:gd name="connsiteX24" fmla="*/ 349171 w 1207006"/>
              <a:gd name="connsiteY24" fmla="*/ 741505 h 1188038"/>
              <a:gd name="connsiteX25" fmla="*/ 275648 w 1207006"/>
              <a:gd name="connsiteY25" fmla="*/ 777161 h 1188038"/>
              <a:gd name="connsiteX26" fmla="*/ 9552 w 1207006"/>
              <a:gd name="connsiteY26" fmla="*/ 1114620 h 1188038"/>
              <a:gd name="connsiteX27" fmla="*/ 45553 w 1207006"/>
              <a:gd name="connsiteY27" fmla="*/ 1187995 h 1188038"/>
              <a:gd name="connsiteX28" fmla="*/ 1161608 w 1207006"/>
              <a:gd name="connsiteY28" fmla="*/ 1187995 h 1188038"/>
              <a:gd name="connsiteX29" fmla="*/ 1198884 w 1207006"/>
              <a:gd name="connsiteY29" fmla="*/ 1107744 h 1188038"/>
              <a:gd name="connsiteX30" fmla="*/ 912501 w 1207006"/>
              <a:gd name="connsiteY30" fmla="*/ 78778 h 1188038"/>
              <a:gd name="connsiteX31" fmla="*/ 877433 w 1207006"/>
              <a:gd name="connsiteY31" fmla="*/ 130984 h 1188038"/>
              <a:gd name="connsiteX32" fmla="*/ 877482 w 1207006"/>
              <a:gd name="connsiteY32" fmla="*/ 157947 h 1188038"/>
              <a:gd name="connsiteX33" fmla="*/ 912450 w 1207006"/>
              <a:gd name="connsiteY33" fmla="*/ 209860 h 1188038"/>
              <a:gd name="connsiteX34" fmla="*/ 592090 w 1207006"/>
              <a:gd name="connsiteY34" fmla="*/ 209860 h 1188038"/>
              <a:gd name="connsiteX35" fmla="*/ 592090 w 1207006"/>
              <a:gd name="connsiteY35" fmla="*/ 78774 h 1188038"/>
              <a:gd name="connsiteX36" fmla="*/ 534870 w 1207006"/>
              <a:gd name="connsiteY36" fmla="*/ 635133 h 1188038"/>
              <a:gd name="connsiteX37" fmla="*/ 575045 w 1207006"/>
              <a:gd name="connsiteY37" fmla="*/ 610527 h 1188038"/>
              <a:gd name="connsiteX38" fmla="*/ 615465 w 1207006"/>
              <a:gd name="connsiteY38" fmla="*/ 635035 h 1188038"/>
              <a:gd name="connsiteX39" fmla="*/ 874041 w 1207006"/>
              <a:gd name="connsiteY39" fmla="*/ 1139728 h 1188038"/>
              <a:gd name="connsiteX40" fmla="*/ 275453 w 1207006"/>
              <a:gd name="connsiteY40" fmla="*/ 1139728 h 1188038"/>
              <a:gd name="connsiteX41" fmla="*/ 313611 w 1207006"/>
              <a:gd name="connsiteY41" fmla="*/ 807081 h 1188038"/>
              <a:gd name="connsiteX42" fmla="*/ 349267 w 1207006"/>
              <a:gd name="connsiteY42" fmla="*/ 789842 h 1188038"/>
              <a:gd name="connsiteX43" fmla="*/ 349365 w 1207006"/>
              <a:gd name="connsiteY43" fmla="*/ 789842 h 1188038"/>
              <a:gd name="connsiteX44" fmla="*/ 384383 w 1207006"/>
              <a:gd name="connsiteY44" fmla="*/ 807032 h 1188038"/>
              <a:gd name="connsiteX45" fmla="*/ 389147 w 1207006"/>
              <a:gd name="connsiteY45" fmla="*/ 813073 h 1188038"/>
              <a:gd name="connsiteX46" fmla="*/ 221234 w 1207006"/>
              <a:gd name="connsiteY46" fmla="*/ 1139720 h 1188038"/>
              <a:gd name="connsiteX47" fmla="*/ 51210 w 1207006"/>
              <a:gd name="connsiteY47" fmla="*/ 1139720 h 1188038"/>
              <a:gd name="connsiteX48" fmla="*/ 1158114 w 1207006"/>
              <a:gd name="connsiteY48" fmla="*/ 1139725 h 1188038"/>
              <a:gd name="connsiteX49" fmla="*/ 923741 w 1207006"/>
              <a:gd name="connsiteY49" fmla="*/ 1139725 h 1188038"/>
              <a:gd name="connsiteX50" fmla="*/ 919026 w 1207006"/>
              <a:gd name="connsiteY50" fmla="*/ 1121651 h 1188038"/>
              <a:gd name="connsiteX51" fmla="*/ 760681 w 1207006"/>
              <a:gd name="connsiteY51" fmla="*/ 812632 h 1188038"/>
              <a:gd name="connsiteX52" fmla="*/ 823989 w 1207006"/>
              <a:gd name="connsiteY52" fmla="*/ 712785 h 1188038"/>
              <a:gd name="connsiteX53" fmla="*/ 857828 w 1207006"/>
              <a:gd name="connsiteY53" fmla="*/ 690929 h 1188038"/>
              <a:gd name="connsiteX54" fmla="*/ 857877 w 1207006"/>
              <a:gd name="connsiteY54" fmla="*/ 690929 h 1188038"/>
              <a:gd name="connsiteX55" fmla="*/ 892010 w 1207006"/>
              <a:gd name="connsiteY55" fmla="*/ 712834 h 1188038"/>
              <a:gd name="connsiteX56" fmla="*/ 1157816 w 1207006"/>
              <a:gd name="connsiteY56" fmla="*/ 1133200 h 1188038"/>
              <a:gd name="connsiteX57" fmla="*/ 1158110 w 1207006"/>
              <a:gd name="connsiteY57" fmla="*/ 1139731 h 118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07006" h="1188038">
                <a:moveTo>
                  <a:pt x="1198876" y="1107752"/>
                </a:moveTo>
                <a:lnTo>
                  <a:pt x="932831" y="687047"/>
                </a:lnTo>
                <a:cubicBezTo>
                  <a:pt x="915151" y="658807"/>
                  <a:pt x="887795" y="642599"/>
                  <a:pt x="857885" y="642599"/>
                </a:cubicBezTo>
                <a:lnTo>
                  <a:pt x="857836" y="642599"/>
                </a:lnTo>
                <a:cubicBezTo>
                  <a:pt x="828122" y="642599"/>
                  <a:pt x="800865" y="658807"/>
                  <a:pt x="783134" y="686947"/>
                </a:cubicBezTo>
                <a:lnTo>
                  <a:pt x="735102" y="762729"/>
                </a:lnTo>
                <a:lnTo>
                  <a:pt x="658337" y="612934"/>
                </a:lnTo>
                <a:cubicBezTo>
                  <a:pt x="644831" y="586855"/>
                  <a:pt x="620275" y="569174"/>
                  <a:pt x="592084" y="564017"/>
                </a:cubicBezTo>
                <a:lnTo>
                  <a:pt x="592084" y="258091"/>
                </a:lnTo>
                <a:lnTo>
                  <a:pt x="957832" y="258091"/>
                </a:lnTo>
                <a:cubicBezTo>
                  <a:pt x="966771" y="258091"/>
                  <a:pt x="974973" y="253180"/>
                  <a:pt x="979147" y="245273"/>
                </a:cubicBezTo>
                <a:cubicBezTo>
                  <a:pt x="983371" y="237415"/>
                  <a:pt x="982831" y="227838"/>
                  <a:pt x="977821" y="220470"/>
                </a:cubicBezTo>
                <a:lnTo>
                  <a:pt x="926547" y="144393"/>
                </a:lnTo>
                <a:lnTo>
                  <a:pt x="977821" y="68072"/>
                </a:lnTo>
                <a:cubicBezTo>
                  <a:pt x="982782" y="60656"/>
                  <a:pt x="983273" y="51127"/>
                  <a:pt x="979098" y="43269"/>
                </a:cubicBezTo>
                <a:cubicBezTo>
                  <a:pt x="974874" y="35411"/>
                  <a:pt x="966722" y="30500"/>
                  <a:pt x="957783" y="30500"/>
                </a:cubicBezTo>
                <a:lnTo>
                  <a:pt x="592085" y="30500"/>
                </a:lnTo>
                <a:lnTo>
                  <a:pt x="592085" y="24164"/>
                </a:lnTo>
                <a:cubicBezTo>
                  <a:pt x="592085" y="10805"/>
                  <a:pt x="581280" y="0"/>
                  <a:pt x="567921" y="0"/>
                </a:cubicBezTo>
                <a:cubicBezTo>
                  <a:pt x="554562" y="0"/>
                  <a:pt x="543757" y="10805"/>
                  <a:pt x="543757" y="24164"/>
                </a:cubicBezTo>
                <a:lnTo>
                  <a:pt x="543757" y="567846"/>
                </a:lnTo>
                <a:cubicBezTo>
                  <a:pt x="521803" y="575655"/>
                  <a:pt x="503140" y="591371"/>
                  <a:pt x="491893" y="612980"/>
                </a:cubicBezTo>
                <a:lnTo>
                  <a:pt x="412526" y="767339"/>
                </a:lnTo>
                <a:cubicBezTo>
                  <a:pt x="395386" y="751082"/>
                  <a:pt x="373187" y="741554"/>
                  <a:pt x="349318" y="741505"/>
                </a:cubicBezTo>
                <a:lnTo>
                  <a:pt x="349171" y="741505"/>
                </a:lnTo>
                <a:cubicBezTo>
                  <a:pt x="320341" y="741505"/>
                  <a:pt x="293525" y="754471"/>
                  <a:pt x="275648" y="777161"/>
                </a:cubicBezTo>
                <a:lnTo>
                  <a:pt x="9552" y="1114620"/>
                </a:lnTo>
                <a:cubicBezTo>
                  <a:pt x="-13187" y="1144138"/>
                  <a:pt x="6999" y="1187995"/>
                  <a:pt x="45553" y="1187995"/>
                </a:cubicBezTo>
                <a:cubicBezTo>
                  <a:pt x="43048" y="1187995"/>
                  <a:pt x="266071" y="1188093"/>
                  <a:pt x="1161608" y="1187995"/>
                </a:cubicBezTo>
                <a:cubicBezTo>
                  <a:pt x="1198050" y="1187995"/>
                  <a:pt x="1219709" y="1142320"/>
                  <a:pt x="1198884" y="1107744"/>
                </a:cubicBezTo>
                <a:close/>
                <a:moveTo>
                  <a:pt x="912501" y="78778"/>
                </a:moveTo>
                <a:lnTo>
                  <a:pt x="877433" y="130984"/>
                </a:lnTo>
                <a:cubicBezTo>
                  <a:pt x="871981" y="139137"/>
                  <a:pt x="871981" y="149795"/>
                  <a:pt x="877482" y="157947"/>
                </a:cubicBezTo>
                <a:lnTo>
                  <a:pt x="912450" y="209860"/>
                </a:lnTo>
                <a:lnTo>
                  <a:pt x="592090" y="209860"/>
                </a:lnTo>
                <a:lnTo>
                  <a:pt x="592090" y="78774"/>
                </a:lnTo>
                <a:close/>
                <a:moveTo>
                  <a:pt x="534870" y="635133"/>
                </a:moveTo>
                <a:cubicBezTo>
                  <a:pt x="542876" y="619760"/>
                  <a:pt x="557855" y="610527"/>
                  <a:pt x="575045" y="610527"/>
                </a:cubicBezTo>
                <a:cubicBezTo>
                  <a:pt x="592382" y="610527"/>
                  <a:pt x="607508" y="619712"/>
                  <a:pt x="615465" y="635035"/>
                </a:cubicBezTo>
                <a:lnTo>
                  <a:pt x="874041" y="1139728"/>
                </a:lnTo>
                <a:cubicBezTo>
                  <a:pt x="870112" y="1139728"/>
                  <a:pt x="285021" y="1139826"/>
                  <a:pt x="275453" y="1139728"/>
                </a:cubicBezTo>
                <a:close/>
                <a:moveTo>
                  <a:pt x="313611" y="807081"/>
                </a:moveTo>
                <a:cubicBezTo>
                  <a:pt x="322304" y="796129"/>
                  <a:pt x="335270" y="789842"/>
                  <a:pt x="349267" y="789842"/>
                </a:cubicBezTo>
                <a:lnTo>
                  <a:pt x="349365" y="789842"/>
                </a:lnTo>
                <a:cubicBezTo>
                  <a:pt x="363215" y="789891"/>
                  <a:pt x="375690" y="795982"/>
                  <a:pt x="384383" y="807032"/>
                </a:cubicBezTo>
                <a:lnTo>
                  <a:pt x="389147" y="813073"/>
                </a:lnTo>
                <a:lnTo>
                  <a:pt x="221234" y="1139720"/>
                </a:lnTo>
                <a:lnTo>
                  <a:pt x="51210" y="1139720"/>
                </a:lnTo>
                <a:close/>
                <a:moveTo>
                  <a:pt x="1158114" y="1139725"/>
                </a:moveTo>
                <a:lnTo>
                  <a:pt x="923741" y="1139725"/>
                </a:lnTo>
                <a:cubicBezTo>
                  <a:pt x="923349" y="1133537"/>
                  <a:pt x="922022" y="1127397"/>
                  <a:pt x="919026" y="1121651"/>
                </a:cubicBezTo>
                <a:lnTo>
                  <a:pt x="760681" y="812632"/>
                </a:lnTo>
                <a:lnTo>
                  <a:pt x="823989" y="712785"/>
                </a:lnTo>
                <a:cubicBezTo>
                  <a:pt x="832829" y="698689"/>
                  <a:pt x="844863" y="690929"/>
                  <a:pt x="857828" y="690929"/>
                </a:cubicBezTo>
                <a:lnTo>
                  <a:pt x="857877" y="690929"/>
                </a:lnTo>
                <a:cubicBezTo>
                  <a:pt x="870842" y="690929"/>
                  <a:pt x="883268" y="698885"/>
                  <a:pt x="892010" y="712834"/>
                </a:cubicBezTo>
                <a:lnTo>
                  <a:pt x="1157816" y="1133200"/>
                </a:lnTo>
                <a:cubicBezTo>
                  <a:pt x="1158553" y="1134379"/>
                  <a:pt x="1158946" y="1137031"/>
                  <a:pt x="1158110" y="1139731"/>
                </a:cubicBezTo>
                <a:close/>
              </a:path>
            </a:pathLst>
          </a:custGeom>
          <a:solidFill>
            <a:schemeClr val="tx1"/>
          </a:solidFill>
          <a:ln w="1257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8062-BD07-6451-8734-441A25EC2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9494113-BBD8-4D47-BB0A-F1CE32407D2C}"/>
              </a:ext>
            </a:extLst>
          </p:cNvPr>
          <p:cNvSpPr txBox="1">
            <a:spLocks/>
          </p:cNvSpPr>
          <p:nvPr/>
        </p:nvSpPr>
        <p:spPr>
          <a:xfrm>
            <a:off x="2530646" y="1976394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A356A-10F1-B6B0-DFF9-EF3FE38CE4D7}"/>
              </a:ext>
            </a:extLst>
          </p:cNvPr>
          <p:cNvSpPr txBox="1"/>
          <p:nvPr/>
        </p:nvSpPr>
        <p:spPr>
          <a:xfrm>
            <a:off x="1700858" y="2136852"/>
            <a:ext cx="1582838" cy="34855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b="0" i="0" spc="400" baseline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pc="0">
                <a:solidFill>
                  <a:schemeClr val="accent1"/>
                </a:solidFill>
                <a:latin typeface="+mj-lt"/>
              </a:rPr>
              <a:t>Realistic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BF058D-DE3E-2D7D-FC42-5CAD153B3A35}"/>
              </a:ext>
            </a:extLst>
          </p:cNvPr>
          <p:cNvSpPr txBox="1">
            <a:spLocks/>
          </p:cNvSpPr>
          <p:nvPr/>
        </p:nvSpPr>
        <p:spPr>
          <a:xfrm>
            <a:off x="2992763" y="3471797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DB819C-3D1F-AC41-128B-CBBBF2B34DB1}"/>
              </a:ext>
            </a:extLst>
          </p:cNvPr>
          <p:cNvSpPr txBox="1"/>
          <p:nvPr/>
        </p:nvSpPr>
        <p:spPr>
          <a:xfrm>
            <a:off x="1700857" y="3645706"/>
            <a:ext cx="2243597" cy="3485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sz="1500" b="0" i="0" spc="400" baseline="0">
                <a:solidFill>
                  <a:schemeClr val="tx2"/>
                </a:solidFill>
                <a:effectLst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1800" spc="0">
                <a:solidFill>
                  <a:schemeClr val="accent1"/>
                </a:solidFill>
                <a:latin typeface="+mj-lt"/>
              </a:rPr>
              <a:t>Investigative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0DFBB48-5C17-87BF-4BFD-5A1AD68543E2}"/>
              </a:ext>
            </a:extLst>
          </p:cNvPr>
          <p:cNvSpPr txBox="1">
            <a:spLocks/>
          </p:cNvSpPr>
          <p:nvPr/>
        </p:nvSpPr>
        <p:spPr>
          <a:xfrm>
            <a:off x="3130415" y="4653136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C9CA2-677C-A83C-B9CC-7041E93E356E}"/>
              </a:ext>
            </a:extLst>
          </p:cNvPr>
          <p:cNvSpPr txBox="1"/>
          <p:nvPr/>
        </p:nvSpPr>
        <p:spPr>
          <a:xfrm>
            <a:off x="1700858" y="4847571"/>
            <a:ext cx="2405646" cy="3485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b="0" i="0" spc="400" baseline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pc="0">
                <a:solidFill>
                  <a:schemeClr val="accent1"/>
                </a:solidFill>
                <a:latin typeface="+mj-lt"/>
              </a:rPr>
              <a:t>Conventional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D1F347-B4D2-103E-1780-F02079DE5A3A}"/>
              </a:ext>
            </a:extLst>
          </p:cNvPr>
          <p:cNvSpPr txBox="1">
            <a:spLocks/>
          </p:cNvSpPr>
          <p:nvPr/>
        </p:nvSpPr>
        <p:spPr>
          <a:xfrm>
            <a:off x="8304543" y="2064884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01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672830D-2EB8-E23A-8AB8-9C66169C42D2}"/>
              </a:ext>
            </a:extLst>
          </p:cNvPr>
          <p:cNvSpPr txBox="1">
            <a:spLocks/>
          </p:cNvSpPr>
          <p:nvPr/>
        </p:nvSpPr>
        <p:spPr>
          <a:xfrm>
            <a:off x="8894479" y="3265319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02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5C7920A7-88A8-8FAE-A2FB-2BCFAFF0DC04}"/>
              </a:ext>
            </a:extLst>
          </p:cNvPr>
          <p:cNvSpPr txBox="1">
            <a:spLocks/>
          </p:cNvSpPr>
          <p:nvPr/>
        </p:nvSpPr>
        <p:spPr>
          <a:xfrm>
            <a:off x="8874814" y="4672800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03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5E79CE3-932F-D33E-1406-E0EE0F0BABF8}"/>
              </a:ext>
            </a:extLst>
          </p:cNvPr>
          <p:cNvGrpSpPr/>
          <p:nvPr/>
        </p:nvGrpSpPr>
        <p:grpSpPr>
          <a:xfrm>
            <a:off x="7498946" y="2240727"/>
            <a:ext cx="3319619" cy="842511"/>
            <a:chOff x="7377759" y="2236004"/>
            <a:chExt cx="3319619" cy="842511"/>
          </a:xfrm>
        </p:grpSpPr>
        <p:sp>
          <p:nvSpPr>
            <p:cNvPr id="25" name="Content Placeholder 8">
              <a:extLst>
                <a:ext uri="{FF2B5EF4-FFF2-40B4-BE49-F238E27FC236}">
                  <a16:creationId xmlns:a16="http://schemas.microsoft.com/office/drawing/2014/main" id="{9216199A-F008-B5EC-6C9E-B4BA525592D7}"/>
                </a:ext>
              </a:extLst>
            </p:cNvPr>
            <p:cNvSpPr txBox="1">
              <a:spLocks/>
            </p:cNvSpPr>
            <p:nvPr/>
          </p:nvSpPr>
          <p:spPr>
            <a:xfrm>
              <a:off x="7377759" y="2570684"/>
              <a:ext cx="3319619" cy="5078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defPPr>
                <a:defRPr lang="en-US"/>
              </a:defPPr>
              <a:lvl1pPr lvl="0" indent="0">
                <a:lnSpc>
                  <a:spcPct val="90000"/>
                </a:lnSpc>
                <a:spcBef>
                  <a:spcPts val="1000"/>
                </a:spcBef>
                <a:buClr>
                  <a:srgbClr val="000000"/>
                </a:buClr>
                <a:buSzPct val="115000"/>
                <a:buFont typeface="Arial" panose="020B0604020202020204" pitchFamily="34" charset="0"/>
                <a:buNone/>
                <a:defRPr sz="1500" b="0" i="0">
                  <a:solidFill>
                    <a:srgbClr val="313131"/>
                  </a:solidFill>
                  <a:ea typeface="Roboto Thin" pitchFamily="2" charset="0"/>
                  <a:cs typeface="Arial" panose="020B0604020202020204" pitchFamily="34" charset="0"/>
                </a:defRPr>
              </a:lvl1pPr>
              <a:lvl2pPr marL="446088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Management that stands with and supports employees.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5C0589-37F3-CD67-87AA-8A7A0E848DB7}"/>
                </a:ext>
              </a:extLst>
            </p:cNvPr>
            <p:cNvSpPr txBox="1"/>
            <p:nvPr/>
          </p:nvSpPr>
          <p:spPr>
            <a:xfrm>
              <a:off x="7377759" y="2236004"/>
              <a:ext cx="1582838" cy="3485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500" b="0" i="0" spc="400" baseline="0">
                  <a:solidFill>
                    <a:schemeClr val="tx2"/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sz="1800" spc="0">
                  <a:latin typeface="+mj-lt"/>
                </a:rPr>
                <a:t>Support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C56AB2-1E85-C6F0-3F29-65FA15B1DC15}"/>
              </a:ext>
            </a:extLst>
          </p:cNvPr>
          <p:cNvGrpSpPr/>
          <p:nvPr/>
        </p:nvGrpSpPr>
        <p:grpSpPr>
          <a:xfrm>
            <a:off x="7498946" y="3436386"/>
            <a:ext cx="3374705" cy="1050261"/>
            <a:chOff x="7377759" y="3524521"/>
            <a:chExt cx="3374705" cy="1050261"/>
          </a:xfrm>
        </p:grpSpPr>
        <p:sp>
          <p:nvSpPr>
            <p:cNvPr id="28" name="Content Placeholder 8">
              <a:extLst>
                <a:ext uri="{FF2B5EF4-FFF2-40B4-BE49-F238E27FC236}">
                  <a16:creationId xmlns:a16="http://schemas.microsoft.com/office/drawing/2014/main" id="{5F5C2F6A-0398-6CBC-0031-546A75C74E4A}"/>
                </a:ext>
              </a:extLst>
            </p:cNvPr>
            <p:cNvSpPr txBox="1">
              <a:spLocks/>
            </p:cNvSpPr>
            <p:nvPr/>
          </p:nvSpPr>
          <p:spPr>
            <a:xfrm>
              <a:off x="7377760" y="3859201"/>
              <a:ext cx="3374704" cy="71558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b="0" i="0" kern="1200">
                  <a:solidFill>
                    <a:schemeClr val="accent2"/>
                  </a:solidFill>
                  <a:latin typeface="+mn-lt"/>
                  <a:ea typeface="Roboto Thin" pitchFamily="2" charset="0"/>
                  <a:cs typeface="Arial" panose="020B0604020202020204" pitchFamily="34" charset="0"/>
                </a:defRPr>
              </a:lvl1pPr>
              <a:lvl2pPr marL="446088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8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Clr>
                  <a:srgbClr val="000000"/>
                </a:buClr>
                <a:buNone/>
              </a:pPr>
              <a:r>
                <a:rPr lang="en-US" sz="1500">
                  <a:solidFill>
                    <a:srgbClr val="313131"/>
                  </a:solidFill>
                </a:rPr>
                <a:t>Provide service to others and work with co-workers in a friendly </a:t>
              </a:r>
              <a:br>
                <a:rPr lang="en-US" sz="1500">
                  <a:solidFill>
                    <a:srgbClr val="313131"/>
                  </a:solidFill>
                </a:rPr>
              </a:br>
              <a:r>
                <a:rPr lang="en-US" sz="1500">
                  <a:solidFill>
                    <a:srgbClr val="313131"/>
                  </a:solidFill>
                </a:rPr>
                <a:t>non-competitive environment.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7F5D6A-F9AF-CB65-8369-245522AB922A}"/>
                </a:ext>
              </a:extLst>
            </p:cNvPr>
            <p:cNvSpPr txBox="1"/>
            <p:nvPr/>
          </p:nvSpPr>
          <p:spPr>
            <a:xfrm>
              <a:off x="7377759" y="3524521"/>
              <a:ext cx="2492517" cy="3485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500" b="0" i="0" spc="400" baseline="0">
                  <a:solidFill>
                    <a:schemeClr val="tx2"/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sz="1800" spc="0">
                  <a:latin typeface="+mj-lt"/>
                </a:rPr>
                <a:t>Relationships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4043C8-CF3C-E2B1-F1DC-F6121B9A56C3}"/>
              </a:ext>
            </a:extLst>
          </p:cNvPr>
          <p:cNvGrpSpPr/>
          <p:nvPr/>
        </p:nvGrpSpPr>
        <p:grpSpPr>
          <a:xfrm>
            <a:off x="7498946" y="4847570"/>
            <a:ext cx="3110299" cy="842512"/>
            <a:chOff x="7377759" y="4847570"/>
            <a:chExt cx="3110299" cy="842512"/>
          </a:xfrm>
        </p:grpSpPr>
        <p:sp>
          <p:nvSpPr>
            <p:cNvPr id="31" name="Content Placeholder 8">
              <a:extLst>
                <a:ext uri="{FF2B5EF4-FFF2-40B4-BE49-F238E27FC236}">
                  <a16:creationId xmlns:a16="http://schemas.microsoft.com/office/drawing/2014/main" id="{8C9413FE-8CA4-E3C5-8218-970A3D8AF24D}"/>
                </a:ext>
              </a:extLst>
            </p:cNvPr>
            <p:cNvSpPr txBox="1">
              <a:spLocks/>
            </p:cNvSpPr>
            <p:nvPr/>
          </p:nvSpPr>
          <p:spPr>
            <a:xfrm>
              <a:off x="7377759" y="5182251"/>
              <a:ext cx="3110299" cy="5078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defRPr sz="2400" b="0" i="0" kern="1200">
                  <a:solidFill>
                    <a:schemeClr val="accent2"/>
                  </a:solidFill>
                  <a:latin typeface="+mn-lt"/>
                  <a:ea typeface="Roboto Thin" pitchFamily="2" charset="0"/>
                  <a:cs typeface="Arial" panose="020B0604020202020204" pitchFamily="34" charset="0"/>
                </a:defRPr>
              </a:lvl1pPr>
              <a:lvl2pPr marL="446088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20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2pPr>
              <a:lvl3pPr marL="669925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8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3pPr>
              <a:lvl4pPr marL="893763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4pPr>
              <a:lvl5pPr marL="1117600" indent="-2238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115000"/>
                <a:buFont typeface="Arial" panose="020B0604020202020204" pitchFamily="34" charset="0"/>
                <a:buChar char="•"/>
                <a:tabLst/>
                <a:defRPr sz="1600" b="0" i="0" kern="1200">
                  <a:solidFill>
                    <a:schemeClr val="accent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Clr>
                  <a:srgbClr val="000000"/>
                </a:buClr>
                <a:buNone/>
              </a:pPr>
              <a:r>
                <a:rPr lang="en-US" sz="1500">
                  <a:solidFill>
                    <a:srgbClr val="313131"/>
                  </a:solidFill>
                </a:rPr>
                <a:t>Results oriented gaining a feeling of accomplishment.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75EF8E-554D-91BC-65EE-64A3A23937D3}"/>
                </a:ext>
              </a:extLst>
            </p:cNvPr>
            <p:cNvSpPr txBox="1"/>
            <p:nvPr/>
          </p:nvSpPr>
          <p:spPr>
            <a:xfrm>
              <a:off x="7377759" y="4847570"/>
              <a:ext cx="2405646" cy="3485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500" b="0" i="0" spc="400" baseline="0">
                  <a:solidFill>
                    <a:schemeClr val="tx2"/>
                  </a:solidFill>
                  <a:effectLst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sz="1800" spc="0">
                  <a:latin typeface="+mj-lt"/>
                </a:rPr>
                <a:t>Achievement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9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10" grpId="0"/>
      <p:bldP spid="11" grpId="0"/>
      <p:bldP spid="8" grpId="0"/>
      <p:bldP spid="19" grpId="0"/>
      <p:bldP spid="22" grpId="0"/>
      <p:bldP spid="58" grpId="0" animBg="1"/>
      <p:bldP spid="74" grpId="0" animBg="1"/>
      <p:bldP spid="77" grpId="0" animBg="1"/>
      <p:bldP spid="85" grpId="0" animBg="1"/>
      <p:bldP spid="98" grpId="0" animBg="1"/>
      <p:bldP spid="101" grpId="0" animBg="1"/>
      <p:bldP spid="2" grpId="0"/>
      <p:bldP spid="13" grpId="0"/>
      <p:bldP spid="3" grpId="0"/>
      <p:bldP spid="20" grpId="0"/>
      <p:bldP spid="4" grpId="0"/>
      <p:bldP spid="23" grpId="0"/>
      <p:bldP spid="9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031533B-7E75-4EA1-A481-69BF6C1D9D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82" b="7882"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55DE1702-C219-4D62-1CE4-F11B73B78D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1A6B8D-CE02-97D8-92A9-199B0DE65F08}"/>
              </a:ext>
            </a:extLst>
          </p:cNvPr>
          <p:cNvSpPr txBox="1"/>
          <p:nvPr/>
        </p:nvSpPr>
        <p:spPr>
          <a:xfrm>
            <a:off x="515380" y="2389088"/>
            <a:ext cx="3026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+mj-lt"/>
                <a:ea typeface="Calibri"/>
                <a:cs typeface="Calibri"/>
              </a:rPr>
              <a:t>Attention to Detail</a:t>
            </a:r>
            <a:endParaRPr lang="uk-U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7158FC-3ACA-4CF2-0DF4-363EC170A8EF}"/>
              </a:ext>
            </a:extLst>
          </p:cNvPr>
          <p:cNvSpPr txBox="1"/>
          <p:nvPr/>
        </p:nvSpPr>
        <p:spPr>
          <a:xfrm>
            <a:off x="511175" y="2712530"/>
            <a:ext cx="288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85000"/>
                  </a:schemeClr>
                </a:solidFill>
                <a:cs typeface="Calibri"/>
              </a:rPr>
              <a:t>being careful about detail and thorough in completing work tasks</a:t>
            </a:r>
            <a:endParaRPr lang="uk-UA" sz="120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8D1CD5-DD6C-F50D-621D-2A16651CB923}"/>
              </a:ext>
            </a:extLst>
          </p:cNvPr>
          <p:cNvSpPr txBox="1"/>
          <p:nvPr/>
        </p:nvSpPr>
        <p:spPr>
          <a:xfrm>
            <a:off x="519585" y="3852791"/>
            <a:ext cx="3026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a typeface="Calibri"/>
                <a:cs typeface="Calibri"/>
              </a:rPr>
              <a:t>Integrity</a:t>
            </a:r>
            <a:endParaRPr lang="uk-UA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2DFD6D-0CA0-464A-A8E6-C213F11E3F39}"/>
              </a:ext>
            </a:extLst>
          </p:cNvPr>
          <p:cNvSpPr txBox="1"/>
          <p:nvPr/>
        </p:nvSpPr>
        <p:spPr>
          <a:xfrm>
            <a:off x="515380" y="4176233"/>
            <a:ext cx="2880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being honest and ethical</a:t>
            </a:r>
            <a:endParaRPr lang="uk-UA" sz="1200" dirty="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7379F0-823A-BE48-1C58-B4AE8593B61F}"/>
              </a:ext>
            </a:extLst>
          </p:cNvPr>
          <p:cNvSpPr txBox="1"/>
          <p:nvPr/>
        </p:nvSpPr>
        <p:spPr>
          <a:xfrm>
            <a:off x="523790" y="5055175"/>
            <a:ext cx="3026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a typeface="Calibri"/>
                <a:cs typeface="Calibri"/>
              </a:rPr>
              <a:t>Dependability</a:t>
            </a:r>
            <a:endParaRPr lang="uk-UA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E844AA-0428-A5BB-9A3F-7F095902B735}"/>
              </a:ext>
            </a:extLst>
          </p:cNvPr>
          <p:cNvSpPr txBox="1"/>
          <p:nvPr/>
        </p:nvSpPr>
        <p:spPr>
          <a:xfrm>
            <a:off x="519585" y="5378617"/>
            <a:ext cx="2880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being reliable, responsible, and dependable, and fulfilling obligations</a:t>
            </a:r>
            <a:endParaRPr lang="uk-UA" sz="120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pic>
        <p:nvPicPr>
          <p:cNvPr id="43" name="Рисунок 42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B91EAEB-D1DE-4116-A994-E72AFABEAFA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5235" t="9879" r="29540" b="18896"/>
          <a:stretch>
            <a:fillRect/>
          </a:stretch>
        </p:blipFill>
        <p:spPr>
          <a:xfrm rot="21051907">
            <a:off x="3565717" y="1128953"/>
            <a:ext cx="5717602" cy="4924102"/>
          </a:xfrm>
          <a:custGeom>
            <a:avLst/>
            <a:gdLst>
              <a:gd name="connsiteX0" fmla="*/ 3415577 w 4719732"/>
              <a:gd name="connsiteY0" fmla="*/ 1992190 h 4064718"/>
              <a:gd name="connsiteX1" fmla="*/ 3564249 w 4719732"/>
              <a:gd name="connsiteY1" fmla="*/ 2026553 h 4064718"/>
              <a:gd name="connsiteX2" fmla="*/ 3659787 w 4719732"/>
              <a:gd name="connsiteY2" fmla="*/ 2383107 h 4064718"/>
              <a:gd name="connsiteX3" fmla="*/ 3464963 w 4719732"/>
              <a:gd name="connsiteY3" fmla="*/ 2511741 h 4064718"/>
              <a:gd name="connsiteX4" fmla="*/ 3962265 w 4719732"/>
              <a:gd name="connsiteY4" fmla="*/ 2798858 h 4064718"/>
              <a:gd name="connsiteX5" fmla="*/ 3231420 w 4719732"/>
              <a:gd name="connsiteY5" fmla="*/ 4064718 h 4064718"/>
              <a:gd name="connsiteX6" fmla="*/ 1965560 w 4719732"/>
              <a:gd name="connsiteY6" fmla="*/ 3333874 h 4064718"/>
              <a:gd name="connsiteX7" fmla="*/ 2236495 w 4719732"/>
              <a:gd name="connsiteY7" fmla="*/ 2864601 h 4064718"/>
              <a:gd name="connsiteX8" fmla="*/ 2582347 w 4719732"/>
              <a:gd name="connsiteY8" fmla="*/ 3064278 h 4064718"/>
              <a:gd name="connsiteX9" fmla="*/ 2588450 w 4719732"/>
              <a:gd name="connsiteY9" fmla="*/ 3062643 h 4064718"/>
              <a:gd name="connsiteX10" fmla="*/ 2773932 w 4719732"/>
              <a:gd name="connsiteY10" fmla="*/ 2732443 h 4064718"/>
              <a:gd name="connsiteX11" fmla="*/ 2428081 w 4719732"/>
              <a:gd name="connsiteY11" fmla="*/ 2532765 h 4064718"/>
              <a:gd name="connsiteX12" fmla="*/ 2696405 w 4719732"/>
              <a:gd name="connsiteY12" fmla="*/ 2068013 h 4064718"/>
              <a:gd name="connsiteX13" fmla="*/ 3193708 w 4719732"/>
              <a:gd name="connsiteY13" fmla="*/ 2355131 h 4064718"/>
              <a:gd name="connsiteX14" fmla="*/ 3207695 w 4719732"/>
              <a:gd name="connsiteY14" fmla="*/ 2122091 h 4064718"/>
              <a:gd name="connsiteX15" fmla="*/ 3415577 w 4719732"/>
              <a:gd name="connsiteY15" fmla="*/ 1992190 h 4064718"/>
              <a:gd name="connsiteX16" fmla="*/ 1082516 w 4719732"/>
              <a:gd name="connsiteY16" fmla="*/ 1481633 h 4064718"/>
              <a:gd name="connsiteX17" fmla="*/ 1086636 w 4719732"/>
              <a:gd name="connsiteY17" fmla="*/ 1487026 h 4064718"/>
              <a:gd name="connsiteX18" fmla="*/ 1319810 w 4719732"/>
              <a:gd name="connsiteY18" fmla="*/ 1791033 h 4064718"/>
              <a:gd name="connsiteX19" fmla="*/ 1082899 w 4719732"/>
              <a:gd name="connsiteY19" fmla="*/ 2079219 h 4064718"/>
              <a:gd name="connsiteX20" fmla="*/ 1238582 w 4719732"/>
              <a:gd name="connsiteY20" fmla="*/ 2417808 h 4064718"/>
              <a:gd name="connsiteX21" fmla="*/ 1722618 w 4719732"/>
              <a:gd name="connsiteY21" fmla="*/ 2315947 h 4064718"/>
              <a:gd name="connsiteX22" fmla="*/ 1916329 w 4719732"/>
              <a:gd name="connsiteY22" fmla="*/ 2568236 h 4064718"/>
              <a:gd name="connsiteX23" fmla="*/ 1554397 w 4719732"/>
              <a:gd name="connsiteY23" fmla="*/ 2839096 h 4064718"/>
              <a:gd name="connsiteX24" fmla="*/ 1533800 w 4719732"/>
              <a:gd name="connsiteY24" fmla="*/ 2854933 h 4064718"/>
              <a:gd name="connsiteX25" fmla="*/ 1551660 w 4719732"/>
              <a:gd name="connsiteY25" fmla="*/ 2857408 h 4064718"/>
              <a:gd name="connsiteX26" fmla="*/ 1720948 w 4719732"/>
              <a:gd name="connsiteY26" fmla="*/ 2948504 h 4064718"/>
              <a:gd name="connsiteX27" fmla="*/ 1693562 w 4719732"/>
              <a:gd name="connsiteY27" fmla="*/ 3329943 h 4064718"/>
              <a:gd name="connsiteX28" fmla="*/ 1506816 w 4719732"/>
              <a:gd name="connsiteY28" fmla="*/ 3374631 h 4064718"/>
              <a:gd name="connsiteX29" fmla="*/ 1273643 w 4719732"/>
              <a:gd name="connsiteY29" fmla="*/ 3070624 h 4064718"/>
              <a:gd name="connsiteX30" fmla="*/ 1278379 w 4719732"/>
              <a:gd name="connsiteY30" fmla="*/ 3054069 h 4064718"/>
              <a:gd name="connsiteX31" fmla="*/ 1247258 w 4719732"/>
              <a:gd name="connsiteY31" fmla="*/ 3077695 h 4064718"/>
              <a:gd name="connsiteX32" fmla="*/ 834857 w 4719732"/>
              <a:gd name="connsiteY32" fmla="*/ 3398382 h 4064718"/>
              <a:gd name="connsiteX33" fmla="*/ 0 w 4719732"/>
              <a:gd name="connsiteY33" fmla="*/ 2313586 h 4064718"/>
              <a:gd name="connsiteX34" fmla="*/ 3453872 w 4719732"/>
              <a:gd name="connsiteY34" fmla="*/ 756042 h 4064718"/>
              <a:gd name="connsiteX35" fmla="*/ 4719732 w 4719732"/>
              <a:gd name="connsiteY35" fmla="*/ 1486886 h 4064718"/>
              <a:gd name="connsiteX36" fmla="*/ 4041091 w 4719732"/>
              <a:gd name="connsiteY36" fmla="*/ 2662327 h 4064718"/>
              <a:gd name="connsiteX37" fmla="*/ 3766671 w 4719732"/>
              <a:gd name="connsiteY37" fmla="*/ 2503890 h 4064718"/>
              <a:gd name="connsiteX38" fmla="*/ 3795937 w 4719732"/>
              <a:gd name="connsiteY38" fmla="*/ 2460508 h 4064718"/>
              <a:gd name="connsiteX39" fmla="*/ 3643076 w 4719732"/>
              <a:gd name="connsiteY39" fmla="*/ 1890021 h 4064718"/>
              <a:gd name="connsiteX40" fmla="*/ 3072589 w 4719732"/>
              <a:gd name="connsiteY40" fmla="*/ 2042883 h 4064718"/>
              <a:gd name="connsiteX41" fmla="*/ 3049652 w 4719732"/>
              <a:gd name="connsiteY41" fmla="*/ 2089919 h 4064718"/>
              <a:gd name="connsiteX42" fmla="*/ 2775231 w 4719732"/>
              <a:gd name="connsiteY42" fmla="*/ 1931482 h 4064718"/>
              <a:gd name="connsiteX43" fmla="*/ 3010146 w 4719732"/>
              <a:gd name="connsiteY43" fmla="*/ 1524599 h 4064718"/>
              <a:gd name="connsiteX44" fmla="*/ 2850748 w 4719732"/>
              <a:gd name="connsiteY44" fmla="*/ 1541904 h 4064718"/>
              <a:gd name="connsiteX45" fmla="*/ 2648037 w 4719732"/>
              <a:gd name="connsiteY45" fmla="*/ 1233412 h 4064718"/>
              <a:gd name="connsiteX46" fmla="*/ 2956531 w 4719732"/>
              <a:gd name="connsiteY46" fmla="*/ 1030701 h 4064718"/>
              <a:gd name="connsiteX47" fmla="*/ 2963712 w 4719732"/>
              <a:gd name="connsiteY47" fmla="*/ 1031834 h 4064718"/>
              <a:gd name="connsiteX48" fmla="*/ 2989780 w 4719732"/>
              <a:gd name="connsiteY48" fmla="*/ 1037842 h 4064718"/>
              <a:gd name="connsiteX49" fmla="*/ 3160945 w 4719732"/>
              <a:gd name="connsiteY49" fmla="*/ 1205985 h 4064718"/>
              <a:gd name="connsiteX50" fmla="*/ 3161965 w 4719732"/>
              <a:gd name="connsiteY50" fmla="*/ 1224055 h 4064718"/>
              <a:gd name="connsiteX51" fmla="*/ 3166755 w 4719732"/>
              <a:gd name="connsiteY51" fmla="*/ 1253343 h 4064718"/>
              <a:gd name="connsiteX52" fmla="*/ 2142284 w 4719732"/>
              <a:gd name="connsiteY52" fmla="*/ 0 h 4064718"/>
              <a:gd name="connsiteX53" fmla="*/ 3317724 w 4719732"/>
              <a:gd name="connsiteY53" fmla="*/ 678641 h 4064718"/>
              <a:gd name="connsiteX54" fmla="*/ 3160332 w 4719732"/>
              <a:gd name="connsiteY54" fmla="*/ 951253 h 4064718"/>
              <a:gd name="connsiteX55" fmla="*/ 3116950 w 4719732"/>
              <a:gd name="connsiteY55" fmla="*/ 921987 h 4064718"/>
              <a:gd name="connsiteX56" fmla="*/ 2546463 w 4719732"/>
              <a:gd name="connsiteY56" fmla="*/ 1074848 h 4064718"/>
              <a:gd name="connsiteX57" fmla="*/ 2699324 w 4719732"/>
              <a:gd name="connsiteY57" fmla="*/ 1645334 h 4064718"/>
              <a:gd name="connsiteX58" fmla="*/ 2746100 w 4719732"/>
              <a:gd name="connsiteY58" fmla="*/ 1668724 h 4064718"/>
              <a:gd name="connsiteX59" fmla="*/ 2639083 w 4719732"/>
              <a:gd name="connsiteY59" fmla="*/ 1854082 h 4064718"/>
              <a:gd name="connsiteX60" fmla="*/ 2232200 w 4719732"/>
              <a:gd name="connsiteY60" fmla="*/ 1619167 h 4064718"/>
              <a:gd name="connsiteX61" fmla="*/ 2246887 w 4719732"/>
              <a:gd name="connsiteY61" fmla="*/ 1763576 h 4064718"/>
              <a:gd name="connsiteX62" fmla="*/ 1943276 w 4719732"/>
              <a:gd name="connsiteY62" fmla="*/ 1973524 h 4064718"/>
              <a:gd name="connsiteX63" fmla="*/ 1733329 w 4719732"/>
              <a:gd name="connsiteY63" fmla="*/ 1669912 h 4064718"/>
              <a:gd name="connsiteX64" fmla="*/ 1737244 w 4719732"/>
              <a:gd name="connsiteY64" fmla="*/ 1663132 h 4064718"/>
              <a:gd name="connsiteX65" fmla="*/ 1913325 w 4719732"/>
              <a:gd name="connsiteY65" fmla="*/ 1468821 h 4064718"/>
              <a:gd name="connsiteX66" fmla="*/ 1931394 w 4719732"/>
              <a:gd name="connsiteY66" fmla="*/ 1467800 h 4064718"/>
              <a:gd name="connsiteX67" fmla="*/ 1960944 w 4719732"/>
              <a:gd name="connsiteY67" fmla="*/ 1462558 h 4064718"/>
              <a:gd name="connsiteX68" fmla="*/ 1463642 w 4719732"/>
              <a:gd name="connsiteY68" fmla="*/ 1175440 h 406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719732" h="4064718">
                <a:moveTo>
                  <a:pt x="3415577" y="1992190"/>
                </a:moveTo>
                <a:cubicBezTo>
                  <a:pt x="3465725" y="1988646"/>
                  <a:pt x="3517434" y="1999524"/>
                  <a:pt x="3564249" y="2026553"/>
                </a:cubicBezTo>
                <a:cubicBezTo>
                  <a:pt x="3689090" y="2098629"/>
                  <a:pt x="3731864" y="2258266"/>
                  <a:pt x="3659787" y="2383107"/>
                </a:cubicBezTo>
                <a:cubicBezTo>
                  <a:pt x="3618708" y="2454258"/>
                  <a:pt x="3546529" y="2501911"/>
                  <a:pt x="3464963" y="2511741"/>
                </a:cubicBezTo>
                <a:lnTo>
                  <a:pt x="3962265" y="2798858"/>
                </a:lnTo>
                <a:lnTo>
                  <a:pt x="3231420" y="4064718"/>
                </a:lnTo>
                <a:lnTo>
                  <a:pt x="1965560" y="3333874"/>
                </a:lnTo>
                <a:lnTo>
                  <a:pt x="2236495" y="2864601"/>
                </a:lnTo>
                <a:cubicBezTo>
                  <a:pt x="2281052" y="3011975"/>
                  <a:pt x="2432439" y="3099378"/>
                  <a:pt x="2582347" y="3064278"/>
                </a:cubicBezTo>
                <a:cubicBezTo>
                  <a:pt x="2584389" y="3063758"/>
                  <a:pt x="2586422" y="3063213"/>
                  <a:pt x="2588450" y="3062643"/>
                </a:cubicBezTo>
                <a:cubicBezTo>
                  <a:pt x="2730852" y="3022680"/>
                  <a:pt x="2813896" y="2874844"/>
                  <a:pt x="2773932" y="2732443"/>
                </a:cubicBezTo>
                <a:cubicBezTo>
                  <a:pt x="2729376" y="2585069"/>
                  <a:pt x="2577989" y="2497665"/>
                  <a:pt x="2428081" y="2532765"/>
                </a:cubicBezTo>
                <a:lnTo>
                  <a:pt x="2696405" y="2068013"/>
                </a:lnTo>
                <a:lnTo>
                  <a:pt x="3193708" y="2355131"/>
                </a:lnTo>
                <a:cubicBezTo>
                  <a:pt x="3161436" y="2279578"/>
                  <a:pt x="3166616" y="2193242"/>
                  <a:pt x="3207695" y="2122091"/>
                </a:cubicBezTo>
                <a:cubicBezTo>
                  <a:pt x="3252743" y="2044066"/>
                  <a:pt x="3331994" y="1998097"/>
                  <a:pt x="3415577" y="1992190"/>
                </a:cubicBezTo>
                <a:close/>
                <a:moveTo>
                  <a:pt x="1082516" y="1481633"/>
                </a:moveTo>
                <a:lnTo>
                  <a:pt x="1086636" y="1487026"/>
                </a:lnTo>
                <a:lnTo>
                  <a:pt x="1319810" y="1791033"/>
                </a:lnTo>
                <a:cubicBezTo>
                  <a:pt x="1193298" y="1835433"/>
                  <a:pt x="1101983" y="1946508"/>
                  <a:pt x="1082899" y="2079219"/>
                </a:cubicBezTo>
                <a:cubicBezTo>
                  <a:pt x="1065336" y="2212634"/>
                  <a:pt x="1125874" y="2344291"/>
                  <a:pt x="1238582" y="2417808"/>
                </a:cubicBezTo>
                <a:cubicBezTo>
                  <a:pt x="1400376" y="2523342"/>
                  <a:pt x="1617086" y="2477737"/>
                  <a:pt x="1722618" y="2315947"/>
                </a:cubicBezTo>
                <a:lnTo>
                  <a:pt x="1916329" y="2568236"/>
                </a:lnTo>
                <a:lnTo>
                  <a:pt x="1554397" y="2839096"/>
                </a:lnTo>
                <a:lnTo>
                  <a:pt x="1533800" y="2854933"/>
                </a:lnTo>
                <a:lnTo>
                  <a:pt x="1551660" y="2857408"/>
                </a:lnTo>
                <a:cubicBezTo>
                  <a:pt x="1617346" y="2866012"/>
                  <a:pt x="1677584" y="2898428"/>
                  <a:pt x="1720948" y="2948504"/>
                </a:cubicBezTo>
                <a:cubicBezTo>
                  <a:pt x="1818721" y="3061398"/>
                  <a:pt x="1806453" y="3232175"/>
                  <a:pt x="1693562" y="3329943"/>
                </a:cubicBezTo>
                <a:cubicBezTo>
                  <a:pt x="1638552" y="3366443"/>
                  <a:pt x="1572388" y="3382272"/>
                  <a:pt x="1506816" y="3374631"/>
                </a:cubicBezTo>
                <a:cubicBezTo>
                  <a:pt x="1358639" y="3354792"/>
                  <a:pt x="1254397" y="3218879"/>
                  <a:pt x="1273643" y="3070624"/>
                </a:cubicBezTo>
                <a:lnTo>
                  <a:pt x="1278379" y="3054069"/>
                </a:lnTo>
                <a:lnTo>
                  <a:pt x="1247258" y="3077695"/>
                </a:lnTo>
                <a:lnTo>
                  <a:pt x="834857" y="3398382"/>
                </a:lnTo>
                <a:lnTo>
                  <a:pt x="0" y="2313586"/>
                </a:lnTo>
                <a:close/>
                <a:moveTo>
                  <a:pt x="3453872" y="756042"/>
                </a:moveTo>
                <a:lnTo>
                  <a:pt x="4719732" y="1486886"/>
                </a:lnTo>
                <a:lnTo>
                  <a:pt x="4041091" y="2662327"/>
                </a:lnTo>
                <a:lnTo>
                  <a:pt x="3766671" y="2503890"/>
                </a:lnTo>
                <a:cubicBezTo>
                  <a:pt x="3777311" y="2490044"/>
                  <a:pt x="3787084" y="2475560"/>
                  <a:pt x="3795937" y="2460508"/>
                </a:cubicBezTo>
                <a:cubicBezTo>
                  <a:pt x="3911262" y="2260760"/>
                  <a:pt x="3842824" y="2005346"/>
                  <a:pt x="3643076" y="1890021"/>
                </a:cubicBezTo>
                <a:cubicBezTo>
                  <a:pt x="3443328" y="1774696"/>
                  <a:pt x="3187913" y="1843135"/>
                  <a:pt x="3072589" y="2042883"/>
                </a:cubicBezTo>
                <a:cubicBezTo>
                  <a:pt x="3063980" y="2058076"/>
                  <a:pt x="3056323" y="2073782"/>
                  <a:pt x="3049652" y="2089919"/>
                </a:cubicBezTo>
                <a:lnTo>
                  <a:pt x="2775231" y="1931482"/>
                </a:lnTo>
                <a:lnTo>
                  <a:pt x="3010146" y="1524599"/>
                </a:lnTo>
                <a:cubicBezTo>
                  <a:pt x="2960146" y="1546951"/>
                  <a:pt x="2904379" y="1553000"/>
                  <a:pt x="2850748" y="1541904"/>
                </a:cubicBezTo>
                <a:cubicBezTo>
                  <a:pt x="2709586" y="1512691"/>
                  <a:pt x="2618828" y="1374575"/>
                  <a:pt x="2648037" y="1233412"/>
                </a:cubicBezTo>
                <a:cubicBezTo>
                  <a:pt x="2677246" y="1092248"/>
                  <a:pt x="2815367" y="1001492"/>
                  <a:pt x="2956531" y="1030701"/>
                </a:cubicBezTo>
                <a:lnTo>
                  <a:pt x="2963712" y="1031834"/>
                </a:lnTo>
                <a:cubicBezTo>
                  <a:pt x="2972250" y="1033750"/>
                  <a:pt x="2982095" y="1033405"/>
                  <a:pt x="2989780" y="1037842"/>
                </a:cubicBezTo>
                <a:cubicBezTo>
                  <a:pt x="3072220" y="1060266"/>
                  <a:pt x="3137051" y="1123960"/>
                  <a:pt x="3160945" y="1205985"/>
                </a:cubicBezTo>
                <a:cubicBezTo>
                  <a:pt x="3161863" y="1211964"/>
                  <a:pt x="3162203" y="1218014"/>
                  <a:pt x="3161965" y="1224055"/>
                </a:cubicBezTo>
                <a:cubicBezTo>
                  <a:pt x="3164121" y="1233715"/>
                  <a:pt x="3165722" y="1243494"/>
                  <a:pt x="3166755" y="1253343"/>
                </a:cubicBezTo>
                <a:close/>
                <a:moveTo>
                  <a:pt x="2142284" y="0"/>
                </a:moveTo>
                <a:lnTo>
                  <a:pt x="3317724" y="678641"/>
                </a:lnTo>
                <a:lnTo>
                  <a:pt x="3160332" y="951253"/>
                </a:lnTo>
                <a:cubicBezTo>
                  <a:pt x="3146478" y="940626"/>
                  <a:pt x="3131987" y="930856"/>
                  <a:pt x="3116950" y="921987"/>
                </a:cubicBezTo>
                <a:cubicBezTo>
                  <a:pt x="2917202" y="806662"/>
                  <a:pt x="2661787" y="875100"/>
                  <a:pt x="2546463" y="1074848"/>
                </a:cubicBezTo>
                <a:cubicBezTo>
                  <a:pt x="2431138" y="1274596"/>
                  <a:pt x="2499577" y="1530010"/>
                  <a:pt x="2699324" y="1645334"/>
                </a:cubicBezTo>
                <a:cubicBezTo>
                  <a:pt x="2714428" y="1654067"/>
                  <a:pt x="2730050" y="1661881"/>
                  <a:pt x="2746100" y="1668724"/>
                </a:cubicBezTo>
                <a:lnTo>
                  <a:pt x="2639083" y="1854082"/>
                </a:lnTo>
                <a:lnTo>
                  <a:pt x="2232200" y="1619167"/>
                </a:lnTo>
                <a:cubicBezTo>
                  <a:pt x="2250653" y="1664946"/>
                  <a:pt x="2255747" y="1715020"/>
                  <a:pt x="2246887" y="1763576"/>
                </a:cubicBezTo>
                <a:cubicBezTo>
                  <a:pt x="2221022" y="1905392"/>
                  <a:pt x="2085091" y="1999389"/>
                  <a:pt x="1943276" y="1973524"/>
                </a:cubicBezTo>
                <a:cubicBezTo>
                  <a:pt x="1801460" y="1947658"/>
                  <a:pt x="1707462" y="1811728"/>
                  <a:pt x="1733329" y="1669912"/>
                </a:cubicBezTo>
                <a:lnTo>
                  <a:pt x="1737244" y="1663132"/>
                </a:lnTo>
                <a:cubicBezTo>
                  <a:pt x="1755752" y="1570915"/>
                  <a:pt x="1823370" y="1496291"/>
                  <a:pt x="1913325" y="1468821"/>
                </a:cubicBezTo>
                <a:cubicBezTo>
                  <a:pt x="1919202" y="1467181"/>
                  <a:pt x="1925370" y="1466836"/>
                  <a:pt x="1931394" y="1467800"/>
                </a:cubicBezTo>
                <a:cubicBezTo>
                  <a:pt x="1941109" y="1465362"/>
                  <a:pt x="1950980" y="1463611"/>
                  <a:pt x="1960944" y="1462558"/>
                </a:cubicBezTo>
                <a:lnTo>
                  <a:pt x="1463642" y="117544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44" name="Triangle 17">
            <a:extLst>
              <a:ext uri="{FF2B5EF4-FFF2-40B4-BE49-F238E27FC236}">
                <a16:creationId xmlns:a16="http://schemas.microsoft.com/office/drawing/2014/main" id="{066356DD-9CD0-DB2C-708B-B14C17416062}"/>
              </a:ext>
            </a:extLst>
          </p:cNvPr>
          <p:cNvSpPr/>
          <p:nvPr/>
        </p:nvSpPr>
        <p:spPr>
          <a:xfrm>
            <a:off x="4675322" y="4952251"/>
            <a:ext cx="2841356" cy="804146"/>
          </a:xfrm>
          <a:custGeom>
            <a:avLst/>
            <a:gdLst>
              <a:gd name="connsiteX0" fmla="*/ 0 w 3287488"/>
              <a:gd name="connsiteY0" fmla="*/ 930408 h 930408"/>
              <a:gd name="connsiteX1" fmla="*/ 1643744 w 3287488"/>
              <a:gd name="connsiteY1" fmla="*/ 0 h 930408"/>
              <a:gd name="connsiteX2" fmla="*/ 3287488 w 3287488"/>
              <a:gd name="connsiteY2" fmla="*/ 930408 h 930408"/>
              <a:gd name="connsiteX3" fmla="*/ 0 w 3287488"/>
              <a:gd name="connsiteY3" fmla="*/ 930408 h 930408"/>
              <a:gd name="connsiteX0" fmla="*/ 0 w 3287488"/>
              <a:gd name="connsiteY0" fmla="*/ 930408 h 947341"/>
              <a:gd name="connsiteX1" fmla="*/ 1643744 w 3287488"/>
              <a:gd name="connsiteY1" fmla="*/ 0 h 947341"/>
              <a:gd name="connsiteX2" fmla="*/ 3287488 w 3287488"/>
              <a:gd name="connsiteY2" fmla="*/ 930408 h 947341"/>
              <a:gd name="connsiteX3" fmla="*/ 1710269 w 3287488"/>
              <a:gd name="connsiteY3" fmla="*/ 947341 h 947341"/>
              <a:gd name="connsiteX4" fmla="*/ 0 w 3287488"/>
              <a:gd name="connsiteY4" fmla="*/ 930408 h 947341"/>
              <a:gd name="connsiteX0" fmla="*/ 0 w 3287488"/>
              <a:gd name="connsiteY0" fmla="*/ 930408 h 930408"/>
              <a:gd name="connsiteX1" fmla="*/ 1643744 w 3287488"/>
              <a:gd name="connsiteY1" fmla="*/ 0 h 930408"/>
              <a:gd name="connsiteX2" fmla="*/ 3287488 w 3287488"/>
              <a:gd name="connsiteY2" fmla="*/ 930408 h 930408"/>
              <a:gd name="connsiteX3" fmla="*/ 1625602 w 3287488"/>
              <a:gd name="connsiteY3" fmla="*/ 354674 h 930408"/>
              <a:gd name="connsiteX4" fmla="*/ 0 w 3287488"/>
              <a:gd name="connsiteY4" fmla="*/ 930408 h 93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7488" h="930408">
                <a:moveTo>
                  <a:pt x="0" y="930408"/>
                </a:moveTo>
                <a:lnTo>
                  <a:pt x="1643744" y="0"/>
                </a:lnTo>
                <a:lnTo>
                  <a:pt x="3287488" y="930408"/>
                </a:lnTo>
                <a:lnTo>
                  <a:pt x="1625602" y="354674"/>
                </a:lnTo>
                <a:lnTo>
                  <a:pt x="0" y="9304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Рисунок 3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9EE7D6F-D0BF-1697-818D-BEEE81D4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5" t="9879" r="29540" b="18896"/>
          <a:stretch>
            <a:fillRect/>
          </a:stretch>
        </p:blipFill>
        <p:spPr>
          <a:xfrm>
            <a:off x="4550904" y="1704724"/>
            <a:ext cx="4779526" cy="4116214"/>
          </a:xfrm>
          <a:custGeom>
            <a:avLst/>
            <a:gdLst>
              <a:gd name="connsiteX0" fmla="*/ 3415577 w 4719732"/>
              <a:gd name="connsiteY0" fmla="*/ 1992190 h 4064718"/>
              <a:gd name="connsiteX1" fmla="*/ 3564249 w 4719732"/>
              <a:gd name="connsiteY1" fmla="*/ 2026553 h 4064718"/>
              <a:gd name="connsiteX2" fmla="*/ 3659787 w 4719732"/>
              <a:gd name="connsiteY2" fmla="*/ 2383107 h 4064718"/>
              <a:gd name="connsiteX3" fmla="*/ 3464963 w 4719732"/>
              <a:gd name="connsiteY3" fmla="*/ 2511741 h 4064718"/>
              <a:gd name="connsiteX4" fmla="*/ 3962265 w 4719732"/>
              <a:gd name="connsiteY4" fmla="*/ 2798858 h 4064718"/>
              <a:gd name="connsiteX5" fmla="*/ 3231420 w 4719732"/>
              <a:gd name="connsiteY5" fmla="*/ 4064718 h 4064718"/>
              <a:gd name="connsiteX6" fmla="*/ 1965560 w 4719732"/>
              <a:gd name="connsiteY6" fmla="*/ 3333874 h 4064718"/>
              <a:gd name="connsiteX7" fmla="*/ 2236495 w 4719732"/>
              <a:gd name="connsiteY7" fmla="*/ 2864601 h 4064718"/>
              <a:gd name="connsiteX8" fmla="*/ 2582347 w 4719732"/>
              <a:gd name="connsiteY8" fmla="*/ 3064278 h 4064718"/>
              <a:gd name="connsiteX9" fmla="*/ 2588450 w 4719732"/>
              <a:gd name="connsiteY9" fmla="*/ 3062643 h 4064718"/>
              <a:gd name="connsiteX10" fmla="*/ 2773932 w 4719732"/>
              <a:gd name="connsiteY10" fmla="*/ 2732443 h 4064718"/>
              <a:gd name="connsiteX11" fmla="*/ 2428081 w 4719732"/>
              <a:gd name="connsiteY11" fmla="*/ 2532765 h 4064718"/>
              <a:gd name="connsiteX12" fmla="*/ 2696405 w 4719732"/>
              <a:gd name="connsiteY12" fmla="*/ 2068013 h 4064718"/>
              <a:gd name="connsiteX13" fmla="*/ 3193708 w 4719732"/>
              <a:gd name="connsiteY13" fmla="*/ 2355131 h 4064718"/>
              <a:gd name="connsiteX14" fmla="*/ 3207695 w 4719732"/>
              <a:gd name="connsiteY14" fmla="*/ 2122091 h 4064718"/>
              <a:gd name="connsiteX15" fmla="*/ 3415577 w 4719732"/>
              <a:gd name="connsiteY15" fmla="*/ 1992190 h 4064718"/>
              <a:gd name="connsiteX16" fmla="*/ 1082516 w 4719732"/>
              <a:gd name="connsiteY16" fmla="*/ 1481633 h 4064718"/>
              <a:gd name="connsiteX17" fmla="*/ 1086636 w 4719732"/>
              <a:gd name="connsiteY17" fmla="*/ 1487026 h 4064718"/>
              <a:gd name="connsiteX18" fmla="*/ 1319810 w 4719732"/>
              <a:gd name="connsiteY18" fmla="*/ 1791033 h 4064718"/>
              <a:gd name="connsiteX19" fmla="*/ 1082899 w 4719732"/>
              <a:gd name="connsiteY19" fmla="*/ 2079219 h 4064718"/>
              <a:gd name="connsiteX20" fmla="*/ 1238582 w 4719732"/>
              <a:gd name="connsiteY20" fmla="*/ 2417808 h 4064718"/>
              <a:gd name="connsiteX21" fmla="*/ 1722618 w 4719732"/>
              <a:gd name="connsiteY21" fmla="*/ 2315947 h 4064718"/>
              <a:gd name="connsiteX22" fmla="*/ 1916329 w 4719732"/>
              <a:gd name="connsiteY22" fmla="*/ 2568236 h 4064718"/>
              <a:gd name="connsiteX23" fmla="*/ 1554397 w 4719732"/>
              <a:gd name="connsiteY23" fmla="*/ 2839096 h 4064718"/>
              <a:gd name="connsiteX24" fmla="*/ 1533800 w 4719732"/>
              <a:gd name="connsiteY24" fmla="*/ 2854933 h 4064718"/>
              <a:gd name="connsiteX25" fmla="*/ 1551660 w 4719732"/>
              <a:gd name="connsiteY25" fmla="*/ 2857408 h 4064718"/>
              <a:gd name="connsiteX26" fmla="*/ 1720948 w 4719732"/>
              <a:gd name="connsiteY26" fmla="*/ 2948504 h 4064718"/>
              <a:gd name="connsiteX27" fmla="*/ 1693562 w 4719732"/>
              <a:gd name="connsiteY27" fmla="*/ 3329943 h 4064718"/>
              <a:gd name="connsiteX28" fmla="*/ 1506816 w 4719732"/>
              <a:gd name="connsiteY28" fmla="*/ 3374631 h 4064718"/>
              <a:gd name="connsiteX29" fmla="*/ 1273643 w 4719732"/>
              <a:gd name="connsiteY29" fmla="*/ 3070624 h 4064718"/>
              <a:gd name="connsiteX30" fmla="*/ 1278379 w 4719732"/>
              <a:gd name="connsiteY30" fmla="*/ 3054069 h 4064718"/>
              <a:gd name="connsiteX31" fmla="*/ 1247258 w 4719732"/>
              <a:gd name="connsiteY31" fmla="*/ 3077695 h 4064718"/>
              <a:gd name="connsiteX32" fmla="*/ 834857 w 4719732"/>
              <a:gd name="connsiteY32" fmla="*/ 3398382 h 4064718"/>
              <a:gd name="connsiteX33" fmla="*/ 0 w 4719732"/>
              <a:gd name="connsiteY33" fmla="*/ 2313586 h 4064718"/>
              <a:gd name="connsiteX34" fmla="*/ 3453872 w 4719732"/>
              <a:gd name="connsiteY34" fmla="*/ 756042 h 4064718"/>
              <a:gd name="connsiteX35" fmla="*/ 4719732 w 4719732"/>
              <a:gd name="connsiteY35" fmla="*/ 1486886 h 4064718"/>
              <a:gd name="connsiteX36" fmla="*/ 4041091 w 4719732"/>
              <a:gd name="connsiteY36" fmla="*/ 2662327 h 4064718"/>
              <a:gd name="connsiteX37" fmla="*/ 3766671 w 4719732"/>
              <a:gd name="connsiteY37" fmla="*/ 2503890 h 4064718"/>
              <a:gd name="connsiteX38" fmla="*/ 3795937 w 4719732"/>
              <a:gd name="connsiteY38" fmla="*/ 2460508 h 4064718"/>
              <a:gd name="connsiteX39" fmla="*/ 3643076 w 4719732"/>
              <a:gd name="connsiteY39" fmla="*/ 1890021 h 4064718"/>
              <a:gd name="connsiteX40" fmla="*/ 3072589 w 4719732"/>
              <a:gd name="connsiteY40" fmla="*/ 2042883 h 4064718"/>
              <a:gd name="connsiteX41" fmla="*/ 3049652 w 4719732"/>
              <a:gd name="connsiteY41" fmla="*/ 2089919 h 4064718"/>
              <a:gd name="connsiteX42" fmla="*/ 2775231 w 4719732"/>
              <a:gd name="connsiteY42" fmla="*/ 1931482 h 4064718"/>
              <a:gd name="connsiteX43" fmla="*/ 3010146 w 4719732"/>
              <a:gd name="connsiteY43" fmla="*/ 1524599 h 4064718"/>
              <a:gd name="connsiteX44" fmla="*/ 2850748 w 4719732"/>
              <a:gd name="connsiteY44" fmla="*/ 1541904 h 4064718"/>
              <a:gd name="connsiteX45" fmla="*/ 2648037 w 4719732"/>
              <a:gd name="connsiteY45" fmla="*/ 1233412 h 4064718"/>
              <a:gd name="connsiteX46" fmla="*/ 2956531 w 4719732"/>
              <a:gd name="connsiteY46" fmla="*/ 1030701 h 4064718"/>
              <a:gd name="connsiteX47" fmla="*/ 2963712 w 4719732"/>
              <a:gd name="connsiteY47" fmla="*/ 1031834 h 4064718"/>
              <a:gd name="connsiteX48" fmla="*/ 2989780 w 4719732"/>
              <a:gd name="connsiteY48" fmla="*/ 1037842 h 4064718"/>
              <a:gd name="connsiteX49" fmla="*/ 3160945 w 4719732"/>
              <a:gd name="connsiteY49" fmla="*/ 1205985 h 4064718"/>
              <a:gd name="connsiteX50" fmla="*/ 3161965 w 4719732"/>
              <a:gd name="connsiteY50" fmla="*/ 1224055 h 4064718"/>
              <a:gd name="connsiteX51" fmla="*/ 3166755 w 4719732"/>
              <a:gd name="connsiteY51" fmla="*/ 1253343 h 4064718"/>
              <a:gd name="connsiteX52" fmla="*/ 2142284 w 4719732"/>
              <a:gd name="connsiteY52" fmla="*/ 0 h 4064718"/>
              <a:gd name="connsiteX53" fmla="*/ 3317724 w 4719732"/>
              <a:gd name="connsiteY53" fmla="*/ 678641 h 4064718"/>
              <a:gd name="connsiteX54" fmla="*/ 3160332 w 4719732"/>
              <a:gd name="connsiteY54" fmla="*/ 951253 h 4064718"/>
              <a:gd name="connsiteX55" fmla="*/ 3116950 w 4719732"/>
              <a:gd name="connsiteY55" fmla="*/ 921987 h 4064718"/>
              <a:gd name="connsiteX56" fmla="*/ 2546463 w 4719732"/>
              <a:gd name="connsiteY56" fmla="*/ 1074848 h 4064718"/>
              <a:gd name="connsiteX57" fmla="*/ 2699324 w 4719732"/>
              <a:gd name="connsiteY57" fmla="*/ 1645334 h 4064718"/>
              <a:gd name="connsiteX58" fmla="*/ 2746100 w 4719732"/>
              <a:gd name="connsiteY58" fmla="*/ 1668724 h 4064718"/>
              <a:gd name="connsiteX59" fmla="*/ 2639083 w 4719732"/>
              <a:gd name="connsiteY59" fmla="*/ 1854082 h 4064718"/>
              <a:gd name="connsiteX60" fmla="*/ 2232200 w 4719732"/>
              <a:gd name="connsiteY60" fmla="*/ 1619167 h 4064718"/>
              <a:gd name="connsiteX61" fmla="*/ 2246887 w 4719732"/>
              <a:gd name="connsiteY61" fmla="*/ 1763576 h 4064718"/>
              <a:gd name="connsiteX62" fmla="*/ 1943276 w 4719732"/>
              <a:gd name="connsiteY62" fmla="*/ 1973524 h 4064718"/>
              <a:gd name="connsiteX63" fmla="*/ 1733329 w 4719732"/>
              <a:gd name="connsiteY63" fmla="*/ 1669912 h 4064718"/>
              <a:gd name="connsiteX64" fmla="*/ 1737244 w 4719732"/>
              <a:gd name="connsiteY64" fmla="*/ 1663132 h 4064718"/>
              <a:gd name="connsiteX65" fmla="*/ 1913325 w 4719732"/>
              <a:gd name="connsiteY65" fmla="*/ 1468821 h 4064718"/>
              <a:gd name="connsiteX66" fmla="*/ 1931394 w 4719732"/>
              <a:gd name="connsiteY66" fmla="*/ 1467800 h 4064718"/>
              <a:gd name="connsiteX67" fmla="*/ 1960944 w 4719732"/>
              <a:gd name="connsiteY67" fmla="*/ 1462558 h 4064718"/>
              <a:gd name="connsiteX68" fmla="*/ 1463642 w 4719732"/>
              <a:gd name="connsiteY68" fmla="*/ 1175440 h 406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719732" h="4064718">
                <a:moveTo>
                  <a:pt x="3415577" y="1992190"/>
                </a:moveTo>
                <a:cubicBezTo>
                  <a:pt x="3465725" y="1988646"/>
                  <a:pt x="3517434" y="1999524"/>
                  <a:pt x="3564249" y="2026553"/>
                </a:cubicBezTo>
                <a:cubicBezTo>
                  <a:pt x="3689090" y="2098629"/>
                  <a:pt x="3731864" y="2258266"/>
                  <a:pt x="3659787" y="2383107"/>
                </a:cubicBezTo>
                <a:cubicBezTo>
                  <a:pt x="3618708" y="2454258"/>
                  <a:pt x="3546529" y="2501911"/>
                  <a:pt x="3464963" y="2511741"/>
                </a:cubicBezTo>
                <a:lnTo>
                  <a:pt x="3962265" y="2798858"/>
                </a:lnTo>
                <a:lnTo>
                  <a:pt x="3231420" y="4064718"/>
                </a:lnTo>
                <a:lnTo>
                  <a:pt x="1965560" y="3333874"/>
                </a:lnTo>
                <a:lnTo>
                  <a:pt x="2236495" y="2864601"/>
                </a:lnTo>
                <a:cubicBezTo>
                  <a:pt x="2281052" y="3011975"/>
                  <a:pt x="2432439" y="3099378"/>
                  <a:pt x="2582347" y="3064278"/>
                </a:cubicBezTo>
                <a:cubicBezTo>
                  <a:pt x="2584389" y="3063758"/>
                  <a:pt x="2586422" y="3063213"/>
                  <a:pt x="2588450" y="3062643"/>
                </a:cubicBezTo>
                <a:cubicBezTo>
                  <a:pt x="2730852" y="3022680"/>
                  <a:pt x="2813896" y="2874844"/>
                  <a:pt x="2773932" y="2732443"/>
                </a:cubicBezTo>
                <a:cubicBezTo>
                  <a:pt x="2729376" y="2585069"/>
                  <a:pt x="2577989" y="2497665"/>
                  <a:pt x="2428081" y="2532765"/>
                </a:cubicBezTo>
                <a:lnTo>
                  <a:pt x="2696405" y="2068013"/>
                </a:lnTo>
                <a:lnTo>
                  <a:pt x="3193708" y="2355131"/>
                </a:lnTo>
                <a:cubicBezTo>
                  <a:pt x="3161436" y="2279578"/>
                  <a:pt x="3166616" y="2193242"/>
                  <a:pt x="3207695" y="2122091"/>
                </a:cubicBezTo>
                <a:cubicBezTo>
                  <a:pt x="3252743" y="2044066"/>
                  <a:pt x="3331994" y="1998097"/>
                  <a:pt x="3415577" y="1992190"/>
                </a:cubicBezTo>
                <a:close/>
                <a:moveTo>
                  <a:pt x="1082516" y="1481633"/>
                </a:moveTo>
                <a:lnTo>
                  <a:pt x="1086636" y="1487026"/>
                </a:lnTo>
                <a:lnTo>
                  <a:pt x="1319810" y="1791033"/>
                </a:lnTo>
                <a:cubicBezTo>
                  <a:pt x="1193298" y="1835433"/>
                  <a:pt x="1101983" y="1946508"/>
                  <a:pt x="1082899" y="2079219"/>
                </a:cubicBezTo>
                <a:cubicBezTo>
                  <a:pt x="1065336" y="2212634"/>
                  <a:pt x="1125874" y="2344291"/>
                  <a:pt x="1238582" y="2417808"/>
                </a:cubicBezTo>
                <a:cubicBezTo>
                  <a:pt x="1400376" y="2523342"/>
                  <a:pt x="1617086" y="2477737"/>
                  <a:pt x="1722618" y="2315947"/>
                </a:cubicBezTo>
                <a:lnTo>
                  <a:pt x="1916329" y="2568236"/>
                </a:lnTo>
                <a:lnTo>
                  <a:pt x="1554397" y="2839096"/>
                </a:lnTo>
                <a:lnTo>
                  <a:pt x="1533800" y="2854933"/>
                </a:lnTo>
                <a:lnTo>
                  <a:pt x="1551660" y="2857408"/>
                </a:lnTo>
                <a:cubicBezTo>
                  <a:pt x="1617346" y="2866012"/>
                  <a:pt x="1677584" y="2898428"/>
                  <a:pt x="1720948" y="2948504"/>
                </a:cubicBezTo>
                <a:cubicBezTo>
                  <a:pt x="1818721" y="3061398"/>
                  <a:pt x="1806453" y="3232175"/>
                  <a:pt x="1693562" y="3329943"/>
                </a:cubicBezTo>
                <a:cubicBezTo>
                  <a:pt x="1638552" y="3366443"/>
                  <a:pt x="1572388" y="3382272"/>
                  <a:pt x="1506816" y="3374631"/>
                </a:cubicBezTo>
                <a:cubicBezTo>
                  <a:pt x="1358639" y="3354792"/>
                  <a:pt x="1254397" y="3218879"/>
                  <a:pt x="1273643" y="3070624"/>
                </a:cubicBezTo>
                <a:lnTo>
                  <a:pt x="1278379" y="3054069"/>
                </a:lnTo>
                <a:lnTo>
                  <a:pt x="1247258" y="3077695"/>
                </a:lnTo>
                <a:lnTo>
                  <a:pt x="834857" y="3398382"/>
                </a:lnTo>
                <a:lnTo>
                  <a:pt x="0" y="2313586"/>
                </a:lnTo>
                <a:close/>
                <a:moveTo>
                  <a:pt x="3453872" y="756042"/>
                </a:moveTo>
                <a:lnTo>
                  <a:pt x="4719732" y="1486886"/>
                </a:lnTo>
                <a:lnTo>
                  <a:pt x="4041091" y="2662327"/>
                </a:lnTo>
                <a:lnTo>
                  <a:pt x="3766671" y="2503890"/>
                </a:lnTo>
                <a:cubicBezTo>
                  <a:pt x="3777311" y="2490044"/>
                  <a:pt x="3787084" y="2475560"/>
                  <a:pt x="3795937" y="2460508"/>
                </a:cubicBezTo>
                <a:cubicBezTo>
                  <a:pt x="3911262" y="2260760"/>
                  <a:pt x="3842824" y="2005346"/>
                  <a:pt x="3643076" y="1890021"/>
                </a:cubicBezTo>
                <a:cubicBezTo>
                  <a:pt x="3443328" y="1774696"/>
                  <a:pt x="3187913" y="1843135"/>
                  <a:pt x="3072589" y="2042883"/>
                </a:cubicBezTo>
                <a:cubicBezTo>
                  <a:pt x="3063980" y="2058076"/>
                  <a:pt x="3056323" y="2073782"/>
                  <a:pt x="3049652" y="2089919"/>
                </a:cubicBezTo>
                <a:lnTo>
                  <a:pt x="2775231" y="1931482"/>
                </a:lnTo>
                <a:lnTo>
                  <a:pt x="3010146" y="1524599"/>
                </a:lnTo>
                <a:cubicBezTo>
                  <a:pt x="2960146" y="1546951"/>
                  <a:pt x="2904379" y="1553000"/>
                  <a:pt x="2850748" y="1541904"/>
                </a:cubicBezTo>
                <a:cubicBezTo>
                  <a:pt x="2709586" y="1512691"/>
                  <a:pt x="2618828" y="1374575"/>
                  <a:pt x="2648037" y="1233412"/>
                </a:cubicBezTo>
                <a:cubicBezTo>
                  <a:pt x="2677246" y="1092248"/>
                  <a:pt x="2815367" y="1001492"/>
                  <a:pt x="2956531" y="1030701"/>
                </a:cubicBezTo>
                <a:lnTo>
                  <a:pt x="2963712" y="1031834"/>
                </a:lnTo>
                <a:cubicBezTo>
                  <a:pt x="2972250" y="1033750"/>
                  <a:pt x="2982095" y="1033405"/>
                  <a:pt x="2989780" y="1037842"/>
                </a:cubicBezTo>
                <a:cubicBezTo>
                  <a:pt x="3072220" y="1060266"/>
                  <a:pt x="3137051" y="1123960"/>
                  <a:pt x="3160945" y="1205985"/>
                </a:cubicBezTo>
                <a:cubicBezTo>
                  <a:pt x="3161863" y="1211964"/>
                  <a:pt x="3162203" y="1218014"/>
                  <a:pt x="3161965" y="1224055"/>
                </a:cubicBezTo>
                <a:cubicBezTo>
                  <a:pt x="3164121" y="1233715"/>
                  <a:pt x="3165722" y="1243494"/>
                  <a:pt x="3166755" y="1253343"/>
                </a:cubicBezTo>
                <a:close/>
                <a:moveTo>
                  <a:pt x="2142284" y="0"/>
                </a:moveTo>
                <a:lnTo>
                  <a:pt x="3317724" y="678641"/>
                </a:lnTo>
                <a:lnTo>
                  <a:pt x="3160332" y="951253"/>
                </a:lnTo>
                <a:cubicBezTo>
                  <a:pt x="3146478" y="940626"/>
                  <a:pt x="3131987" y="930856"/>
                  <a:pt x="3116950" y="921987"/>
                </a:cubicBezTo>
                <a:cubicBezTo>
                  <a:pt x="2917202" y="806662"/>
                  <a:pt x="2661787" y="875100"/>
                  <a:pt x="2546463" y="1074848"/>
                </a:cubicBezTo>
                <a:cubicBezTo>
                  <a:pt x="2431138" y="1274596"/>
                  <a:pt x="2499577" y="1530010"/>
                  <a:pt x="2699324" y="1645334"/>
                </a:cubicBezTo>
                <a:cubicBezTo>
                  <a:pt x="2714428" y="1654067"/>
                  <a:pt x="2730050" y="1661881"/>
                  <a:pt x="2746100" y="1668724"/>
                </a:cubicBezTo>
                <a:lnTo>
                  <a:pt x="2639083" y="1854082"/>
                </a:lnTo>
                <a:lnTo>
                  <a:pt x="2232200" y="1619167"/>
                </a:lnTo>
                <a:cubicBezTo>
                  <a:pt x="2250653" y="1664946"/>
                  <a:pt x="2255747" y="1715020"/>
                  <a:pt x="2246887" y="1763576"/>
                </a:cubicBezTo>
                <a:cubicBezTo>
                  <a:pt x="2221022" y="1905392"/>
                  <a:pt x="2085091" y="1999389"/>
                  <a:pt x="1943276" y="1973524"/>
                </a:cubicBezTo>
                <a:cubicBezTo>
                  <a:pt x="1801460" y="1947658"/>
                  <a:pt x="1707462" y="1811728"/>
                  <a:pt x="1733329" y="1669912"/>
                </a:cubicBezTo>
                <a:lnTo>
                  <a:pt x="1737244" y="1663132"/>
                </a:lnTo>
                <a:cubicBezTo>
                  <a:pt x="1755752" y="1570915"/>
                  <a:pt x="1823370" y="1496291"/>
                  <a:pt x="1913325" y="1468821"/>
                </a:cubicBezTo>
                <a:cubicBezTo>
                  <a:pt x="1919202" y="1467181"/>
                  <a:pt x="1925370" y="1466836"/>
                  <a:pt x="1931394" y="1467800"/>
                </a:cubicBezTo>
                <a:cubicBezTo>
                  <a:pt x="1941109" y="1465362"/>
                  <a:pt x="1950980" y="1463611"/>
                  <a:pt x="1960944" y="1462558"/>
                </a:cubicBezTo>
                <a:lnTo>
                  <a:pt x="1463642" y="117544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0C47BBF-CE9E-1239-F558-6E523236149F}"/>
              </a:ext>
            </a:extLst>
          </p:cNvPr>
          <p:cNvSpPr txBox="1"/>
          <p:nvPr/>
        </p:nvSpPr>
        <p:spPr>
          <a:xfrm>
            <a:off x="8721065" y="2390488"/>
            <a:ext cx="2955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ea typeface="Calibri"/>
                <a:cs typeface="Calibri"/>
              </a:rPr>
              <a:t>Analytical Thinking</a:t>
            </a:r>
            <a:endParaRPr lang="uk-U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3A4CB7-724D-0527-EE31-7596B88B28B9}"/>
              </a:ext>
            </a:extLst>
          </p:cNvPr>
          <p:cNvSpPr txBox="1"/>
          <p:nvPr/>
        </p:nvSpPr>
        <p:spPr>
          <a:xfrm>
            <a:off x="9658906" y="2713930"/>
            <a:ext cx="2021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analyzing information and using logic to address work-related issues and problems</a:t>
            </a:r>
            <a:endParaRPr lang="uk-UA" sz="120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2D6208-39E8-426D-BC19-4B5DD70050CA}"/>
              </a:ext>
            </a:extLst>
          </p:cNvPr>
          <p:cNvSpPr txBox="1"/>
          <p:nvPr/>
        </p:nvSpPr>
        <p:spPr>
          <a:xfrm>
            <a:off x="8725270" y="4869545"/>
            <a:ext cx="2955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ea typeface="Calibri"/>
                <a:cs typeface="Calibri"/>
              </a:rPr>
              <a:t>Achievement/Effort</a:t>
            </a:r>
            <a:endParaRPr lang="uk-UA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0A8406-4FB0-0A26-1C39-0FA36E0748BB}"/>
              </a:ext>
            </a:extLst>
          </p:cNvPr>
          <p:cNvSpPr txBox="1"/>
          <p:nvPr/>
        </p:nvSpPr>
        <p:spPr>
          <a:xfrm>
            <a:off x="9144000" y="5192987"/>
            <a:ext cx="2541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85000"/>
                  </a:schemeClr>
                </a:solidFill>
                <a:ea typeface="Calibri"/>
                <a:cs typeface="Calibri"/>
              </a:rPr>
              <a:t>establishing and maintaining challenging goals and exerting effort toward mastering tasks</a:t>
            </a:r>
            <a:endParaRPr lang="uk-UA" sz="1200">
              <a:solidFill>
                <a:schemeClr val="bg1">
                  <a:lumMod val="85000"/>
                </a:schemeClr>
              </a:solidFill>
              <a:cs typeface="Calibri"/>
            </a:endParaRPr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1A9A56F5-25F7-0CD4-C6B4-1AAA5585B068}"/>
              </a:ext>
            </a:extLst>
          </p:cNvPr>
          <p:cNvSpPr txBox="1">
            <a:spLocks/>
          </p:cNvSpPr>
          <p:nvPr/>
        </p:nvSpPr>
        <p:spPr>
          <a:xfrm>
            <a:off x="515380" y="382967"/>
            <a:ext cx="11161240" cy="17750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100" baseline="0">
                <a:solidFill>
                  <a:schemeClr val="bg1"/>
                </a:solidFill>
                <a:effectLst/>
                <a:latin typeface="+mj-lt"/>
                <a:ea typeface="Roboto Thin" pitchFamily="2" charset="0"/>
                <a:cs typeface="Poppins SemiBold" pitchFamily="2" charset="77"/>
              </a:defRPr>
            </a:lvl1pPr>
          </a:lstStyle>
          <a:p>
            <a:pPr algn="l"/>
            <a:r>
              <a:rPr lang="en-US" sz="3200" b="0" spc="-100">
                <a:cs typeface="Arial" panose="020B0604020202020204" pitchFamily="34" charset="0"/>
              </a:rPr>
              <a:t>What fuels your aviation career?</a:t>
            </a:r>
            <a:endParaRPr lang="uk-UA" sz="3200" b="0" spc="-100">
              <a:cs typeface="Arial" panose="020B0604020202020204" pitchFamily="34" charset="0"/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D6F0D3B8-F03A-06C3-4636-AB2C92F7F367}"/>
              </a:ext>
            </a:extLst>
          </p:cNvPr>
          <p:cNvSpPr txBox="1">
            <a:spLocks/>
          </p:cNvSpPr>
          <p:nvPr/>
        </p:nvSpPr>
        <p:spPr>
          <a:xfrm>
            <a:off x="511176" y="899735"/>
            <a:ext cx="11169649" cy="504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4288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2400" b="1" i="0" kern="1200" spc="100" baseline="0">
                <a:solidFill>
                  <a:schemeClr val="accent1"/>
                </a:solidFill>
                <a:latin typeface="+mj-lt"/>
                <a:ea typeface="Roboto Thin" pitchFamily="2" charset="0"/>
                <a:cs typeface="Poppins SemiBold" pitchFamily="2" charset="77"/>
              </a:defRPr>
            </a:lvl1pPr>
            <a:lvl2pPr marL="1428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800" b="1" i="0" kern="1200" spc="100" baseline="0">
                <a:solidFill>
                  <a:schemeClr val="accent1"/>
                </a:solidFill>
                <a:latin typeface="Poppins SemiBold" pitchFamily="2" charset="77"/>
                <a:ea typeface="Roboto Light" panose="02000000000000000000" pitchFamily="2" charset="0"/>
                <a:cs typeface="Poppins SemiBold" pitchFamily="2" charset="77"/>
              </a:defRPr>
            </a:lvl2pPr>
            <a:lvl3pPr marL="1428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800" b="1" i="0" kern="1200" spc="100" baseline="0">
                <a:solidFill>
                  <a:schemeClr val="accent1"/>
                </a:solidFill>
                <a:latin typeface="Poppins SemiBold" pitchFamily="2" charset="77"/>
                <a:ea typeface="Roboto Light" panose="02000000000000000000" pitchFamily="2" charset="0"/>
                <a:cs typeface="Poppins SemiBold" pitchFamily="2" charset="77"/>
              </a:defRPr>
            </a:lvl3pPr>
            <a:lvl4pPr marL="1428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800" b="1" i="0" kern="1200" spc="100" baseline="0">
                <a:solidFill>
                  <a:schemeClr val="accent1"/>
                </a:solidFill>
                <a:latin typeface="Poppins SemiBold" pitchFamily="2" charset="77"/>
                <a:ea typeface="Roboto Light" panose="02000000000000000000" pitchFamily="2" charset="0"/>
                <a:cs typeface="Poppins SemiBold" pitchFamily="2" charset="77"/>
              </a:defRPr>
            </a:lvl4pPr>
            <a:lvl5pPr marL="1428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None/>
              <a:tabLst/>
              <a:defRPr sz="1800" b="1" i="0" kern="1200" spc="100" baseline="0">
                <a:solidFill>
                  <a:schemeClr val="accent1"/>
                </a:solidFill>
                <a:latin typeface="Poppins SemiBold" pitchFamily="2" charset="77"/>
                <a:ea typeface="Roboto Light" panose="02000000000000000000" pitchFamily="2" charset="0"/>
                <a:cs typeface="Poppins SemiBold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ea typeface="Calibri"/>
                <a:cs typeface="Calibri"/>
              </a:rPr>
              <a:t>Is this your style?</a:t>
            </a:r>
            <a:endParaRPr lang="uk-UA" b="0" spc="20">
              <a:solidFill>
                <a:schemeClr val="tx2"/>
              </a:solidFill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030F76-EE7B-D980-ADB5-18EAB43769B4}"/>
              </a:ext>
            </a:extLst>
          </p:cNvPr>
          <p:cNvSpPr txBox="1">
            <a:spLocks/>
          </p:cNvSpPr>
          <p:nvPr/>
        </p:nvSpPr>
        <p:spPr>
          <a:xfrm>
            <a:off x="11332564" y="6381750"/>
            <a:ext cx="348261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64C28E-966E-6B4A-816A-311B7D0A2E6D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C09795-43F8-5DBC-B17B-D551D15C3E7F}"/>
              </a:ext>
            </a:extLst>
          </p:cNvPr>
          <p:cNvSpPr txBox="1">
            <a:spLocks/>
          </p:cNvSpPr>
          <p:nvPr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>
                <a:solidFill>
                  <a:schemeClr val="bg1"/>
                </a:solidFill>
              </a:rPr>
              <a:t>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623D81-C00E-901C-FD4E-2F1B7EB534FB}"/>
              </a:ext>
            </a:extLst>
          </p:cNvPr>
          <p:cNvCxnSpPr>
            <a:cxnSpLocks/>
          </p:cNvCxnSpPr>
          <p:nvPr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7">
            <a:extLst>
              <a:ext uri="{FF2B5EF4-FFF2-40B4-BE49-F238E27FC236}">
                <a16:creationId xmlns:a16="http://schemas.microsoft.com/office/drawing/2014/main" id="{41857F85-58A2-6970-312E-72D436F29533}"/>
              </a:ext>
            </a:extLst>
          </p:cNvPr>
          <p:cNvSpPr/>
          <p:nvPr/>
        </p:nvSpPr>
        <p:spPr>
          <a:xfrm rot="16200000">
            <a:off x="-8065977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DA0D1BC0-F852-BE6B-A73D-49103A06C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8" t="6660" r="24504" b="11752"/>
          <a:stretch/>
        </p:blipFill>
        <p:spPr>
          <a:xfrm>
            <a:off x="-13134961" y="0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Rectangle 37">
            <a:extLst>
              <a:ext uri="{FF2B5EF4-FFF2-40B4-BE49-F238E27FC236}">
                <a16:creationId xmlns:a16="http://schemas.microsoft.com/office/drawing/2014/main" id="{87FB9C85-DEE0-7F10-D5F8-D8446D58B929}"/>
              </a:ext>
            </a:extLst>
          </p:cNvPr>
          <p:cNvSpPr/>
          <p:nvPr/>
        </p:nvSpPr>
        <p:spPr>
          <a:xfrm rot="16200000">
            <a:off x="-12567149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40">
            <a:extLst>
              <a:ext uri="{FF2B5EF4-FFF2-40B4-BE49-F238E27FC236}">
                <a16:creationId xmlns:a16="http://schemas.microsoft.com/office/drawing/2014/main" id="{DD4825F4-30E7-1EA0-8BA6-50CD8DB7FF4C}"/>
              </a:ext>
            </a:extLst>
          </p:cNvPr>
          <p:cNvSpPr/>
          <p:nvPr/>
        </p:nvSpPr>
        <p:spPr>
          <a:xfrm>
            <a:off x="15846781" y="570271"/>
            <a:ext cx="6892515" cy="550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263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7">
            <a:extLst>
              <a:ext uri="{FF2B5EF4-FFF2-40B4-BE49-F238E27FC236}">
                <a16:creationId xmlns:a16="http://schemas.microsoft.com/office/drawing/2014/main" id="{7B13F5CA-A3AA-BBF0-E564-AECCF144C293}"/>
              </a:ext>
            </a:extLst>
          </p:cNvPr>
          <p:cNvSpPr/>
          <p:nvPr/>
        </p:nvSpPr>
        <p:spPr>
          <a:xfrm rot="16200000">
            <a:off x="965063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297274B-48B4-581E-3532-CE38E690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8" t="6660" r="24504" b="11752"/>
          <a:stretch/>
        </p:blipFill>
        <p:spPr>
          <a:xfrm>
            <a:off x="1" y="0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Rectangle 37">
            <a:extLst>
              <a:ext uri="{FF2B5EF4-FFF2-40B4-BE49-F238E27FC236}">
                <a16:creationId xmlns:a16="http://schemas.microsoft.com/office/drawing/2014/main" id="{97A25C0E-DB95-2BD7-0974-9D860F4D3EC8}"/>
              </a:ext>
            </a:extLst>
          </p:cNvPr>
          <p:cNvSpPr/>
          <p:nvPr/>
        </p:nvSpPr>
        <p:spPr>
          <a:xfrm rot="16200000">
            <a:off x="567813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70D119-B20F-30C7-5A4C-536ADF3E2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1175" y="6381750"/>
            <a:ext cx="9293225" cy="28761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D6472-9DC4-24B9-A0B0-29646E9FB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564" y="6381750"/>
            <a:ext cx="348261" cy="287610"/>
          </a:xfrm>
        </p:spPr>
        <p:txBody>
          <a:bodyPr/>
          <a:lstStyle/>
          <a:p>
            <a:fld id="{5B64C28E-966E-6B4A-816A-311B7D0A2E6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AD0E00-3996-8DD3-7DFC-0F5FCC1F896C}"/>
              </a:ext>
            </a:extLst>
          </p:cNvPr>
          <p:cNvSpPr/>
          <p:nvPr/>
        </p:nvSpPr>
        <p:spPr>
          <a:xfrm>
            <a:off x="4788309" y="570271"/>
            <a:ext cx="6892515" cy="55060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Z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0E1EF7E-11E8-AF88-8F4C-25121AF5D546}"/>
              </a:ext>
            </a:extLst>
          </p:cNvPr>
          <p:cNvGrpSpPr/>
          <p:nvPr/>
        </p:nvGrpSpPr>
        <p:grpSpPr>
          <a:xfrm>
            <a:off x="8554376" y="997456"/>
            <a:ext cx="2582448" cy="1362060"/>
            <a:chOff x="8554376" y="997456"/>
            <a:chExt cx="2582448" cy="1362060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07925CA-620A-4093-B50F-AAE5285B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536" y="997456"/>
              <a:ext cx="557106" cy="5571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0D5F43-F15F-9111-4D6D-F37F00383C00}"/>
                </a:ext>
              </a:extLst>
            </p:cNvPr>
            <p:cNvSpPr txBox="1"/>
            <p:nvPr/>
          </p:nvSpPr>
          <p:spPr>
            <a:xfrm>
              <a:off x="8554376" y="1651630"/>
              <a:ext cx="2582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 spc="20">
                  <a:solidFill>
                    <a:schemeClr val="tx2"/>
                  </a:solidFill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>
                  <a:latin typeface="+mj-lt"/>
                </a:rPr>
                <a:t>Mechanically </a:t>
              </a:r>
              <a:br>
                <a:rPr lang="en-US">
                  <a:latin typeface="+mj-lt"/>
                </a:rPr>
              </a:br>
              <a:r>
                <a:rPr lang="en-US">
                  <a:latin typeface="+mj-lt"/>
                </a:rPr>
                <a:t>Inclined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9AEF176-43B5-4D46-50DE-71F0874314D6}"/>
              </a:ext>
            </a:extLst>
          </p:cNvPr>
          <p:cNvGrpSpPr/>
          <p:nvPr/>
        </p:nvGrpSpPr>
        <p:grpSpPr>
          <a:xfrm>
            <a:off x="8554376" y="2713696"/>
            <a:ext cx="2582448" cy="1166843"/>
            <a:chOff x="8554376" y="2713696"/>
            <a:chExt cx="2582448" cy="116684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3450E71-2B32-1E34-BE11-2C15BC169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23201" y="2713696"/>
              <a:ext cx="491205" cy="49120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E667DB-8090-AB0A-7019-4EB3940DFD7A}"/>
                </a:ext>
              </a:extLst>
            </p:cNvPr>
            <p:cNvSpPr txBox="1"/>
            <p:nvPr/>
          </p:nvSpPr>
          <p:spPr>
            <a:xfrm>
              <a:off x="8554376" y="3480429"/>
              <a:ext cx="25824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 spc="20">
                  <a:solidFill>
                    <a:schemeClr val="tx2"/>
                  </a:solidFill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>
                  <a:latin typeface="+mj-lt"/>
                </a:rPr>
                <a:t>Problem Solving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5A7D72D-7BB0-8FFB-2CA6-4689FFD61397}"/>
              </a:ext>
            </a:extLst>
          </p:cNvPr>
          <p:cNvGrpSpPr/>
          <p:nvPr/>
        </p:nvGrpSpPr>
        <p:grpSpPr>
          <a:xfrm>
            <a:off x="5428794" y="982313"/>
            <a:ext cx="2582448" cy="1377203"/>
            <a:chOff x="5428794" y="982313"/>
            <a:chExt cx="2582448" cy="13772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517903-83F0-D8F0-B903-F3EB336398AB}"/>
                </a:ext>
              </a:extLst>
            </p:cNvPr>
            <p:cNvSpPr txBox="1"/>
            <p:nvPr/>
          </p:nvSpPr>
          <p:spPr>
            <a:xfrm>
              <a:off x="5428794" y="1651630"/>
              <a:ext cx="2582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spc="20">
                  <a:solidFill>
                    <a:schemeClr val="tx2"/>
                  </a:solidFill>
                  <a:latin typeface="+mj-lt"/>
                  <a:ea typeface="Roboto Light" panose="02000000000000000000" pitchFamily="2" charset="0"/>
                  <a:cs typeface="Arial" panose="020B0604020202020204" pitchFamily="34" charset="0"/>
                </a:rPr>
                <a:t>Information Technology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904A4AB-8994-48A1-3A94-2644E97B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17282" y="982313"/>
              <a:ext cx="587394" cy="58739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7ED3818-D8EB-CBB0-C1AD-24E2F3797DB6}"/>
              </a:ext>
            </a:extLst>
          </p:cNvPr>
          <p:cNvGrpSpPr/>
          <p:nvPr/>
        </p:nvGrpSpPr>
        <p:grpSpPr>
          <a:xfrm>
            <a:off x="5428794" y="2713696"/>
            <a:ext cx="2582448" cy="1166843"/>
            <a:chOff x="5428794" y="2713696"/>
            <a:chExt cx="2582448" cy="116684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7C776AA-BDEF-BDC7-DD76-1AD7D817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7282" y="2713696"/>
              <a:ext cx="577190" cy="57719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733DB1-35AF-F092-C963-CA239864158F}"/>
                </a:ext>
              </a:extLst>
            </p:cNvPr>
            <p:cNvSpPr txBox="1"/>
            <p:nvPr/>
          </p:nvSpPr>
          <p:spPr>
            <a:xfrm>
              <a:off x="5428794" y="3480429"/>
              <a:ext cx="25824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 spc="20">
                  <a:solidFill>
                    <a:schemeClr val="tx2"/>
                  </a:solidFill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>
                  <a:latin typeface="+mj-lt"/>
                </a:rPr>
                <a:t>Communication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50D8B3D-8BB4-B39E-064A-D58ED51DD999}"/>
              </a:ext>
            </a:extLst>
          </p:cNvPr>
          <p:cNvGrpSpPr/>
          <p:nvPr/>
        </p:nvGrpSpPr>
        <p:grpSpPr>
          <a:xfrm>
            <a:off x="5428794" y="4321357"/>
            <a:ext cx="2582448" cy="1301000"/>
            <a:chOff x="5428794" y="4321357"/>
            <a:chExt cx="2582448" cy="13010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534BF3D-0508-E20E-8BD6-851535FC9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17282" y="4321357"/>
              <a:ext cx="529689" cy="5296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2CA399-AC7F-6117-F42C-89EBFA26A521}"/>
                </a:ext>
              </a:extLst>
            </p:cNvPr>
            <p:cNvSpPr txBox="1"/>
            <p:nvPr/>
          </p:nvSpPr>
          <p:spPr>
            <a:xfrm>
              <a:off x="5428794" y="4914471"/>
              <a:ext cx="2582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 spc="20">
                  <a:solidFill>
                    <a:schemeClr val="tx2"/>
                  </a:solidFill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>
                  <a:latin typeface="+mj-lt"/>
                </a:rPr>
                <a:t>Electrical </a:t>
              </a:r>
              <a:br>
                <a:rPr lang="en-US">
                  <a:latin typeface="+mj-lt"/>
                </a:rPr>
              </a:br>
              <a:r>
                <a:rPr lang="en-US">
                  <a:latin typeface="+mj-lt"/>
                </a:rPr>
                <a:t>Aptitude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8AFE0F0-D29D-7FD7-A2AC-9575A96628FC}"/>
              </a:ext>
            </a:extLst>
          </p:cNvPr>
          <p:cNvGrpSpPr/>
          <p:nvPr/>
        </p:nvGrpSpPr>
        <p:grpSpPr>
          <a:xfrm>
            <a:off x="8554376" y="4321357"/>
            <a:ext cx="2582448" cy="1301000"/>
            <a:chOff x="8554376" y="4321357"/>
            <a:chExt cx="2582448" cy="1301000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B9B5C45-4B1A-CD9B-46D5-3E05A220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62531" y="4321357"/>
              <a:ext cx="418131" cy="41813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BA0735-1F7D-CEDB-746E-11E4ADC2DE51}"/>
                </a:ext>
              </a:extLst>
            </p:cNvPr>
            <p:cNvSpPr txBox="1"/>
            <p:nvPr/>
          </p:nvSpPr>
          <p:spPr>
            <a:xfrm>
              <a:off x="8554376" y="4914471"/>
              <a:ext cx="25824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000" b="1" spc="20">
                  <a:solidFill>
                    <a:schemeClr val="tx2"/>
                  </a:solidFill>
                  <a:ea typeface="Roboto Light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dirty="0">
                  <a:latin typeface="+mj-lt"/>
                </a:rPr>
                <a:t>Wiring And 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Schematics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5D50022-1316-EB37-9355-F696930A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2487561"/>
            <a:ext cx="3987794" cy="1076634"/>
          </a:xfrm>
        </p:spPr>
        <p:txBody>
          <a:bodyPr anchor="ctr">
            <a:noAutofit/>
          </a:bodyPr>
          <a:lstStyle/>
          <a:p>
            <a:r>
              <a:rPr lang="en-CA" sz="4400">
                <a:solidFill>
                  <a:schemeClr val="bg1"/>
                </a:solidFill>
              </a:rPr>
              <a:t>What fuels your aviation career?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24359D4-B126-BE7E-21E2-CEB5777B0D14}"/>
              </a:ext>
            </a:extLst>
          </p:cNvPr>
          <p:cNvSpPr txBox="1">
            <a:spLocks/>
          </p:cNvSpPr>
          <p:nvPr/>
        </p:nvSpPr>
        <p:spPr>
          <a:xfrm>
            <a:off x="522497" y="4084754"/>
            <a:ext cx="3930128" cy="2862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buClr>
                <a:schemeClr val="accent2"/>
              </a:buClr>
              <a:buSzPct val="115000"/>
            </a:pPr>
            <a:r>
              <a:rPr lang="en-US" sz="1400" spc="400">
                <a:solidFill>
                  <a:schemeClr val="bg1"/>
                </a:solidFill>
                <a:latin typeface="+mn-lt"/>
              </a:rPr>
              <a:t>SKILLS </a:t>
            </a:r>
            <a:r>
              <a:rPr lang="en-US" sz="1400" spc="200">
                <a:solidFill>
                  <a:schemeClr val="bg1"/>
                </a:solidFill>
                <a:latin typeface="+mn-lt"/>
              </a:rPr>
              <a:t>AND</a:t>
            </a:r>
            <a:r>
              <a:rPr lang="en-US" sz="1400" spc="400">
                <a:solidFill>
                  <a:schemeClr val="bg1"/>
                </a:solidFill>
                <a:latin typeface="+mn-lt"/>
              </a:rPr>
              <a:t> ABILITIES</a:t>
            </a:r>
          </a:p>
        </p:txBody>
      </p:sp>
    </p:spTree>
    <p:extLst>
      <p:ext uri="{BB962C8B-B14F-4D97-AF65-F5344CB8AC3E}">
        <p14:creationId xmlns:p14="http://schemas.microsoft.com/office/powerpoint/2010/main" val="383627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4" descr="24,863,000+ Sky Stock Photos, Pictures &amp; Royalty-Free Images - iStock |  Blue sky, Sky clouds, Night sky">
            <a:extLst>
              <a:ext uri="{FF2B5EF4-FFF2-40B4-BE49-F238E27FC236}">
                <a16:creationId xmlns:a16="http://schemas.microsoft.com/office/drawing/2014/main" id="{20ACA2FC-1F3D-17B4-E8F5-97593CB2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4" y="-9525"/>
            <a:ext cx="7419976" cy="38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!! side panel 2">
            <a:extLst>
              <a:ext uri="{FF2B5EF4-FFF2-40B4-BE49-F238E27FC236}">
                <a16:creationId xmlns:a16="http://schemas.microsoft.com/office/drawing/2014/main" id="{4080DFCD-8D25-3179-DF11-BF4531467449}"/>
              </a:ext>
            </a:extLst>
          </p:cNvPr>
          <p:cNvSpPr/>
          <p:nvPr/>
        </p:nvSpPr>
        <p:spPr>
          <a:xfrm>
            <a:off x="10544173" y="-9525"/>
            <a:ext cx="1438275" cy="2914650"/>
          </a:xfrm>
          <a:custGeom>
            <a:avLst/>
            <a:gdLst>
              <a:gd name="connsiteX0" fmla="*/ 0 w 1438275"/>
              <a:gd name="connsiteY0" fmla="*/ 0 h 2905125"/>
              <a:gd name="connsiteX1" fmla="*/ 1438275 w 1438275"/>
              <a:gd name="connsiteY1" fmla="*/ 0 h 2905125"/>
              <a:gd name="connsiteX2" fmla="*/ 1438275 w 1438275"/>
              <a:gd name="connsiteY2" fmla="*/ 2905125 h 2905125"/>
              <a:gd name="connsiteX3" fmla="*/ 0 w 1438275"/>
              <a:gd name="connsiteY3" fmla="*/ 2905125 h 2905125"/>
              <a:gd name="connsiteX4" fmla="*/ 0 w 1438275"/>
              <a:gd name="connsiteY4" fmla="*/ 0 h 2905125"/>
              <a:gd name="connsiteX0" fmla="*/ 619125 w 1438275"/>
              <a:gd name="connsiteY0" fmla="*/ 0 h 2905125"/>
              <a:gd name="connsiteX1" fmla="*/ 1438275 w 1438275"/>
              <a:gd name="connsiteY1" fmla="*/ 0 h 2905125"/>
              <a:gd name="connsiteX2" fmla="*/ 1438275 w 1438275"/>
              <a:gd name="connsiteY2" fmla="*/ 2905125 h 2905125"/>
              <a:gd name="connsiteX3" fmla="*/ 0 w 1438275"/>
              <a:gd name="connsiteY3" fmla="*/ 2905125 h 2905125"/>
              <a:gd name="connsiteX4" fmla="*/ 619125 w 1438275"/>
              <a:gd name="connsiteY4" fmla="*/ 0 h 2905125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438275 w 1438275"/>
              <a:gd name="connsiteY2" fmla="*/ 2914650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762000 w 1438275"/>
              <a:gd name="connsiteY2" fmla="*/ 2819400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028700 w 1438275"/>
              <a:gd name="connsiteY2" fmla="*/ 2847975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038225 w 1438275"/>
              <a:gd name="connsiteY2" fmla="*/ 2905125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75" h="2914650">
                <a:moveTo>
                  <a:pt x="581025" y="0"/>
                </a:moveTo>
                <a:lnTo>
                  <a:pt x="1438275" y="9525"/>
                </a:lnTo>
                <a:lnTo>
                  <a:pt x="1038225" y="2905125"/>
                </a:lnTo>
                <a:lnTo>
                  <a:pt x="0" y="2914650"/>
                </a:lnTo>
                <a:lnTo>
                  <a:pt x="581025" y="0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 descr="Изображение выглядит как устройство, панель управления, Навигационные приборы, измеритель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700871A1-9AE2-D971-FFC0-E4D94F883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5990" t="1388" r="12864"/>
          <a:stretch/>
        </p:blipFill>
        <p:spPr>
          <a:xfrm>
            <a:off x="4772024" y="95250"/>
            <a:ext cx="7419976" cy="6762750"/>
          </a:xfrm>
          <a:prstGeom prst="rect">
            <a:avLst/>
          </a:prstGeom>
        </p:spPr>
      </p:pic>
      <p:sp>
        <p:nvSpPr>
          <p:cNvPr id="1029" name="!! cockpit b">
            <a:extLst>
              <a:ext uri="{FF2B5EF4-FFF2-40B4-BE49-F238E27FC236}">
                <a16:creationId xmlns:a16="http://schemas.microsoft.com/office/drawing/2014/main" id="{39377361-813B-2B97-3600-7520329A4AAD}"/>
              </a:ext>
            </a:extLst>
          </p:cNvPr>
          <p:cNvSpPr/>
          <p:nvPr/>
        </p:nvSpPr>
        <p:spPr>
          <a:xfrm>
            <a:off x="4752976" y="2905125"/>
            <a:ext cx="7458075" cy="761999"/>
          </a:xfrm>
          <a:custGeom>
            <a:avLst/>
            <a:gdLst>
              <a:gd name="connsiteX0" fmla="*/ 0 w 7534275"/>
              <a:gd name="connsiteY0" fmla="*/ 828675 h 828675"/>
              <a:gd name="connsiteX1" fmla="*/ 7534275 w 7534275"/>
              <a:gd name="connsiteY1" fmla="*/ 0 h 828675"/>
              <a:gd name="connsiteX0" fmla="*/ 0 w 7448550"/>
              <a:gd name="connsiteY0" fmla="*/ 809625 h 809625"/>
              <a:gd name="connsiteX1" fmla="*/ 7448550 w 7448550"/>
              <a:gd name="connsiteY1" fmla="*/ 0 h 809625"/>
              <a:gd name="connsiteX0" fmla="*/ 0 w 7448550"/>
              <a:gd name="connsiteY0" fmla="*/ 1131490 h 1131490"/>
              <a:gd name="connsiteX1" fmla="*/ 7448550 w 7448550"/>
              <a:gd name="connsiteY1" fmla="*/ 321865 h 1131490"/>
              <a:gd name="connsiteX0" fmla="*/ 0 w 7448550"/>
              <a:gd name="connsiteY0" fmla="*/ 1146794 h 1146794"/>
              <a:gd name="connsiteX1" fmla="*/ 7448550 w 7448550"/>
              <a:gd name="connsiteY1" fmla="*/ 337169 h 1146794"/>
              <a:gd name="connsiteX0" fmla="*/ 0 w 7448550"/>
              <a:gd name="connsiteY0" fmla="*/ 809954 h 809954"/>
              <a:gd name="connsiteX1" fmla="*/ 7448550 w 7448550"/>
              <a:gd name="connsiteY1" fmla="*/ 329 h 809954"/>
              <a:gd name="connsiteX0" fmla="*/ 0 w 7448550"/>
              <a:gd name="connsiteY0" fmla="*/ 835899 h 835899"/>
              <a:gd name="connsiteX1" fmla="*/ 7448550 w 7448550"/>
              <a:gd name="connsiteY1" fmla="*/ 26274 h 835899"/>
              <a:gd name="connsiteX0" fmla="*/ 0 w 7448550"/>
              <a:gd name="connsiteY0" fmla="*/ 823987 h 823987"/>
              <a:gd name="connsiteX1" fmla="*/ 7448550 w 7448550"/>
              <a:gd name="connsiteY1" fmla="*/ 14362 h 823987"/>
              <a:gd name="connsiteX0" fmla="*/ 0 w 7448550"/>
              <a:gd name="connsiteY0" fmla="*/ 821098 h 821098"/>
              <a:gd name="connsiteX1" fmla="*/ 7448550 w 7448550"/>
              <a:gd name="connsiteY1" fmla="*/ 11473 h 821098"/>
              <a:gd name="connsiteX0" fmla="*/ 0 w 7448550"/>
              <a:gd name="connsiteY0" fmla="*/ 821098 h 821098"/>
              <a:gd name="connsiteX1" fmla="*/ 7448550 w 7448550"/>
              <a:gd name="connsiteY1" fmla="*/ 11473 h 821098"/>
              <a:gd name="connsiteX0" fmla="*/ 0 w 7448550"/>
              <a:gd name="connsiteY0" fmla="*/ 866187 h 866187"/>
              <a:gd name="connsiteX1" fmla="*/ 7448550 w 7448550"/>
              <a:gd name="connsiteY1" fmla="*/ 56562 h 866187"/>
              <a:gd name="connsiteX0" fmla="*/ 0 w 7448550"/>
              <a:gd name="connsiteY0" fmla="*/ 874455 h 874455"/>
              <a:gd name="connsiteX1" fmla="*/ 7448550 w 7448550"/>
              <a:gd name="connsiteY1" fmla="*/ 64830 h 874455"/>
              <a:gd name="connsiteX0" fmla="*/ 0 w 7448550"/>
              <a:gd name="connsiteY0" fmla="*/ 907108 h 907108"/>
              <a:gd name="connsiteX1" fmla="*/ 7448550 w 7448550"/>
              <a:gd name="connsiteY1" fmla="*/ 97483 h 907108"/>
              <a:gd name="connsiteX0" fmla="*/ 0 w 7448550"/>
              <a:gd name="connsiteY0" fmla="*/ 1068360 h 1068360"/>
              <a:gd name="connsiteX1" fmla="*/ 2686049 w 7448550"/>
              <a:gd name="connsiteY1" fmla="*/ 173011 h 1068360"/>
              <a:gd name="connsiteX2" fmla="*/ 7448550 w 7448550"/>
              <a:gd name="connsiteY2" fmla="*/ 258735 h 1068360"/>
              <a:gd name="connsiteX0" fmla="*/ 0 w 7448550"/>
              <a:gd name="connsiteY0" fmla="*/ 1049386 h 1049386"/>
              <a:gd name="connsiteX1" fmla="*/ 2686049 w 7448550"/>
              <a:gd name="connsiteY1" fmla="*/ 154037 h 1049386"/>
              <a:gd name="connsiteX2" fmla="*/ 7448550 w 7448550"/>
              <a:gd name="connsiteY2" fmla="*/ 239761 h 1049386"/>
              <a:gd name="connsiteX0" fmla="*/ 0 w 7448550"/>
              <a:gd name="connsiteY0" fmla="*/ 900774 h 900774"/>
              <a:gd name="connsiteX1" fmla="*/ 2686049 w 7448550"/>
              <a:gd name="connsiteY1" fmla="*/ 5425 h 900774"/>
              <a:gd name="connsiteX2" fmla="*/ 7448550 w 7448550"/>
              <a:gd name="connsiteY2" fmla="*/ 91149 h 900774"/>
              <a:gd name="connsiteX0" fmla="*/ 0 w 7448550"/>
              <a:gd name="connsiteY0" fmla="*/ 809625 h 809625"/>
              <a:gd name="connsiteX1" fmla="*/ 2581274 w 7448550"/>
              <a:gd name="connsiteY1" fmla="*/ 28576 h 809625"/>
              <a:gd name="connsiteX2" fmla="*/ 7448550 w 7448550"/>
              <a:gd name="connsiteY2" fmla="*/ 0 h 809625"/>
              <a:gd name="connsiteX0" fmla="*/ 0 w 7458075"/>
              <a:gd name="connsiteY0" fmla="*/ 828581 h 828581"/>
              <a:gd name="connsiteX1" fmla="*/ 2581274 w 7458075"/>
              <a:gd name="connsiteY1" fmla="*/ 47532 h 828581"/>
              <a:gd name="connsiteX2" fmla="*/ 7458075 w 7458075"/>
              <a:gd name="connsiteY2" fmla="*/ 76106 h 828581"/>
              <a:gd name="connsiteX0" fmla="*/ 0 w 7458075"/>
              <a:gd name="connsiteY0" fmla="*/ 806157 h 806157"/>
              <a:gd name="connsiteX1" fmla="*/ 2514599 w 7458075"/>
              <a:gd name="connsiteY1" fmla="*/ 53683 h 806157"/>
              <a:gd name="connsiteX2" fmla="*/ 7458075 w 7458075"/>
              <a:gd name="connsiteY2" fmla="*/ 53682 h 806157"/>
              <a:gd name="connsiteX0" fmla="*/ 0 w 7458075"/>
              <a:gd name="connsiteY0" fmla="*/ 752475 h 752475"/>
              <a:gd name="connsiteX1" fmla="*/ 2514599 w 7458075"/>
              <a:gd name="connsiteY1" fmla="*/ 1 h 752475"/>
              <a:gd name="connsiteX2" fmla="*/ 7458075 w 7458075"/>
              <a:gd name="connsiteY2" fmla="*/ 0 h 752475"/>
              <a:gd name="connsiteX0" fmla="*/ 0 w 7458075"/>
              <a:gd name="connsiteY0" fmla="*/ 790574 h 790574"/>
              <a:gd name="connsiteX1" fmla="*/ 2486024 w 7458075"/>
              <a:gd name="connsiteY1" fmla="*/ 0 h 790574"/>
              <a:gd name="connsiteX2" fmla="*/ 7458075 w 7458075"/>
              <a:gd name="connsiteY2" fmla="*/ 38099 h 790574"/>
              <a:gd name="connsiteX0" fmla="*/ 0 w 7458075"/>
              <a:gd name="connsiteY0" fmla="*/ 761999 h 761999"/>
              <a:gd name="connsiteX1" fmla="*/ 2495549 w 7458075"/>
              <a:gd name="connsiteY1" fmla="*/ 0 h 761999"/>
              <a:gd name="connsiteX2" fmla="*/ 7458075 w 7458075"/>
              <a:gd name="connsiteY2" fmla="*/ 9524 h 761999"/>
              <a:gd name="connsiteX0" fmla="*/ 0 w 7458075"/>
              <a:gd name="connsiteY0" fmla="*/ 761999 h 761999"/>
              <a:gd name="connsiteX1" fmla="*/ 2495549 w 7458075"/>
              <a:gd name="connsiteY1" fmla="*/ 0 h 761999"/>
              <a:gd name="connsiteX2" fmla="*/ 7458075 w 7458075"/>
              <a:gd name="connsiteY2" fmla="*/ 9524 h 761999"/>
              <a:gd name="connsiteX0" fmla="*/ 0 w 7458075"/>
              <a:gd name="connsiteY0" fmla="*/ 761999 h 761999"/>
              <a:gd name="connsiteX1" fmla="*/ 2495549 w 7458075"/>
              <a:gd name="connsiteY1" fmla="*/ 0 h 761999"/>
              <a:gd name="connsiteX2" fmla="*/ 7458075 w 7458075"/>
              <a:gd name="connsiteY2" fmla="*/ 9524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8075" h="761999">
                <a:moveTo>
                  <a:pt x="0" y="761999"/>
                </a:moveTo>
                <a:cubicBezTo>
                  <a:pt x="552450" y="53974"/>
                  <a:pt x="1246275" y="11169"/>
                  <a:pt x="2495549" y="0"/>
                </a:cubicBezTo>
                <a:lnTo>
                  <a:pt x="7458075" y="9524"/>
                </a:lnTo>
              </a:path>
            </a:pathLst>
          </a:custGeom>
          <a:noFill/>
          <a:ln w="136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!! cockpit a" descr="Изображение выглядит как устройство, панель управления, Навигационные приборы, измеритель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C3771E93-61F0-D2F2-C2F0-2742E1D627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60" t="45695" r="45262" b="15555"/>
          <a:stretch/>
        </p:blipFill>
        <p:spPr>
          <a:xfrm>
            <a:off x="5619750" y="3133725"/>
            <a:ext cx="3609975" cy="2657476"/>
          </a:xfrm>
          <a:prstGeom prst="roundRect">
            <a:avLst>
              <a:gd name="adj" fmla="val 8782"/>
            </a:avLst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A518A5-598A-843E-39AF-649B82CB5D58}"/>
              </a:ext>
            </a:extLst>
          </p:cNvPr>
          <p:cNvSpPr/>
          <p:nvPr/>
        </p:nvSpPr>
        <p:spPr>
          <a:xfrm>
            <a:off x="-1" y="-1"/>
            <a:ext cx="4772025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B8C5F5D-405B-AAD8-C177-8FE854F4A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81FA8A5-E2F2-BDC4-BFED-CC4B36C7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950261"/>
            <a:ext cx="3708957" cy="795338"/>
          </a:xfrm>
        </p:spPr>
        <p:txBody>
          <a:bodyPr>
            <a:noAutofit/>
          </a:bodyPr>
          <a:lstStyle/>
          <a:p>
            <a:r>
              <a:rPr lang="en-US" sz="4200" b="1">
                <a:solidFill>
                  <a:schemeClr val="bg1"/>
                </a:solidFill>
                <a:cs typeface="Poppins SemiBold" pitchFamily="2" charset="77"/>
              </a:rPr>
              <a:t>Why Aerospace?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95000631-9894-7687-B28C-A36A178B6AD5}"/>
              </a:ext>
            </a:extLst>
          </p:cNvPr>
          <p:cNvSpPr txBox="1">
            <a:spLocks/>
          </p:cNvSpPr>
          <p:nvPr/>
        </p:nvSpPr>
        <p:spPr>
          <a:xfrm>
            <a:off x="511177" y="2395240"/>
            <a:ext cx="3470580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60"/>
              </a:lnSpc>
              <a:buFont typeface="Arial" panose="020B0604020202020204" pitchFamily="34" charset="0"/>
              <a:buNone/>
            </a:pPr>
            <a:r>
              <a:rPr lang="en-US" sz="2000" b="1" spc="20">
                <a:solidFill>
                  <a:schemeClr val="bg1"/>
                </a:solidFill>
                <a:ea typeface="Roboto Light" panose="02000000000000000000" pitchFamily="2" charset="0"/>
              </a:rPr>
              <a:t>There are many great reasons to start or continue an exciting career in the aerospace field. </a:t>
            </a:r>
            <a:endParaRPr lang="en-US" sz="1400" spc="20">
              <a:solidFill>
                <a:schemeClr val="bg1"/>
              </a:solidFill>
              <a:ea typeface="Roboto Light" panose="02000000000000000000" pitchFamily="2" charset="0"/>
            </a:endParaRP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A34AE6B3-4119-7AE9-D3E5-486F7C20D548}"/>
              </a:ext>
            </a:extLst>
          </p:cNvPr>
          <p:cNvSpPr txBox="1">
            <a:spLocks/>
          </p:cNvSpPr>
          <p:nvPr/>
        </p:nvSpPr>
        <p:spPr>
          <a:xfrm>
            <a:off x="511175" y="4007219"/>
            <a:ext cx="3713162" cy="19005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60"/>
              </a:lnSpc>
              <a:buFont typeface="Arial" panose="020B0604020202020204" pitchFamily="34" charset="0"/>
              <a:buNone/>
            </a:pPr>
            <a:r>
              <a:rPr lang="en-US" sz="1200" spc="20">
                <a:solidFill>
                  <a:schemeClr val="bg1"/>
                </a:solidFill>
                <a:ea typeface="Roboto Light" panose="02000000000000000000" pitchFamily="2" charset="0"/>
              </a:rPr>
              <a:t>The </a:t>
            </a:r>
            <a:r>
              <a:rPr lang="en-US" sz="1200" b="1" spc="20">
                <a:solidFill>
                  <a:schemeClr val="bg1"/>
                </a:solidFill>
                <a:ea typeface="Roboto Light" panose="02000000000000000000" pitchFamily="2" charset="0"/>
              </a:rPr>
              <a:t>'six pack'</a:t>
            </a:r>
            <a:r>
              <a:rPr lang="en-US" sz="1200" spc="20">
                <a:solidFill>
                  <a:schemeClr val="bg1"/>
                </a:solidFill>
                <a:ea typeface="Roboto Light" panose="02000000000000000000" pitchFamily="2" charset="0"/>
              </a:rPr>
              <a:t> of aircraft instruments installed in every aircraft, provide critical flight information to the pilot. Each of these six instruments offer different information to help a pilot navigate their course, similarly, each of these can be used as a reference for your own career flight plan.</a:t>
            </a:r>
          </a:p>
        </p:txBody>
      </p:sp>
      <p:pic>
        <p:nvPicPr>
          <p:cNvPr id="55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72E9A226-7553-2EF3-55E7-D56651D882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673" l="1403" r="98998">
                        <a14:foregroundMark x1="18337" y1="6452" x2="13427" y2="49798"/>
                        <a14:foregroundMark x1="13427" y1="49798" x2="34068" y2="84375"/>
                        <a14:foregroundMark x1="34068" y1="84375" x2="68437" y2="89214"/>
                        <a14:foregroundMark x1="68437" y1="89214" x2="84068" y2="66331"/>
                        <a14:foregroundMark x1="84068" y1="66331" x2="86573" y2="29234"/>
                        <a14:foregroundMark x1="86573" y1="29234" x2="45691" y2="17843"/>
                        <a14:foregroundMark x1="45691" y1="17843" x2="28457" y2="23387"/>
                        <a14:foregroundMark x1="51002" y1="7560" x2="72445" y2="14819"/>
                        <a14:foregroundMark x1="72445" y1="14819" x2="87675" y2="28327"/>
                        <a14:foregroundMark x1="87675" y1="28327" x2="88377" y2="70464"/>
                        <a14:foregroundMark x1="88377" y1="70464" x2="66333" y2="87903"/>
                        <a14:foregroundMark x1="66333" y1="87903" x2="41683" y2="84879"/>
                        <a14:foregroundMark x1="41683" y1="84879" x2="21944" y2="75605"/>
                        <a14:foregroundMark x1="21944" y1="75605" x2="10822" y2="40625"/>
                        <a14:foregroundMark x1="10822" y1="40625" x2="11924" y2="23387"/>
                        <a14:foregroundMark x1="5812" y1="74698" x2="13026" y2="87702"/>
                        <a14:foregroundMark x1="20541" y1="90524" x2="37074" y2="94556"/>
                        <a14:foregroundMark x1="54609" y1="94556" x2="71844" y2="91633"/>
                        <a14:foregroundMark x1="86172" y1="86190" x2="95892" y2="68952"/>
                        <a14:foregroundMark x1="99098" y1="50504" x2="95491" y2="39718"/>
                        <a14:foregroundMark x1="92685" y1="21270" x2="85070" y2="13306"/>
                        <a14:foregroundMark x1="75752" y1="5040" x2="62124" y2="2823"/>
                        <a14:foregroundMark x1="29319" y1="1609" x2="25150" y2="3226"/>
                        <a14:foregroundMark x1="31546" y1="745" x2="31647" y2="706"/>
                        <a14:foregroundMark x1="32006" y1="567" x2="32118" y2="524"/>
                        <a14:foregroundMark x1="17635" y1="7560" x2="9419" y2="16935"/>
                        <a14:foregroundMark x1="4409" y1="23790" x2="1904" y2="30645"/>
                        <a14:foregroundMark x1="1503" y1="36391" x2="2204" y2="43649"/>
                        <a14:foregroundMark x1="84770" y1="89113" x2="77956" y2="93044"/>
                        <a14:foregroundMark x1="22345" y1="96673" x2="24449" y2="96673"/>
                        <a14:foregroundMark x1="31964" y1="4637" x2="30261" y2="2520"/>
                        <a14:foregroundMark x1="35271" y1="2117" x2="29860" y2="2520"/>
                        <a14:backgroundMark x1="35571" y1="302" x2="31663" y2="0"/>
                        <a14:backgroundMark x1="32766" y1="4335" x2="32650" y2="3809"/>
                        <a14:backgroundMark x1="4409" y1="3931" x2="3307" y2="5746"/>
                        <a14:backgroundMark x1="8317" y1="4637" x2="2204" y2="8669"/>
                        <a14:backgroundMark x1="92285" y1="4335" x2="99098" y2="10484"/>
                      </a14:backgroundRemoval>
                    </a14:imgEffect>
                  </a14:imgLayer>
                </a14:imgProps>
              </a:ext>
            </a:extLst>
          </a:blip>
          <a:srcRect l="6027" t="5761" r="6027" b="5761"/>
          <a:stretch/>
        </p:blipFill>
        <p:spPr>
          <a:xfrm>
            <a:off x="5908448" y="3414164"/>
            <a:ext cx="1000067" cy="10000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6" name="!! 1">
            <a:hlinkClick r:id="rId7" action="ppaction://hlinksldjump"/>
            <a:extLst>
              <a:ext uri="{FF2B5EF4-FFF2-40B4-BE49-F238E27FC236}">
                <a16:creationId xmlns:a16="http://schemas.microsoft.com/office/drawing/2014/main" id="{B4440DC5-6B64-4F19-25F3-D0D18B7F164C}"/>
              </a:ext>
            </a:extLst>
          </p:cNvPr>
          <p:cNvSpPr/>
          <p:nvPr/>
        </p:nvSpPr>
        <p:spPr>
          <a:xfrm>
            <a:off x="5911353" y="3414164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1</a:t>
            </a:r>
          </a:p>
        </p:txBody>
      </p:sp>
      <p:pic>
        <p:nvPicPr>
          <p:cNvPr id="57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13AD38BC-5C8D-5D9E-EF8B-5AD07B413EC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00" t="6642" r="6800" b="6642"/>
          <a:stretch/>
        </p:blipFill>
        <p:spPr>
          <a:xfrm>
            <a:off x="6950917" y="3414165"/>
            <a:ext cx="1000069" cy="10000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8" name="!! 2">
            <a:hlinkClick r:id="rId10" action="ppaction://hlinksldjump"/>
            <a:extLst>
              <a:ext uri="{FF2B5EF4-FFF2-40B4-BE49-F238E27FC236}">
                <a16:creationId xmlns:a16="http://schemas.microsoft.com/office/drawing/2014/main" id="{88D23ADE-7DAC-8649-7783-F93DD538E71D}"/>
              </a:ext>
            </a:extLst>
          </p:cNvPr>
          <p:cNvSpPr/>
          <p:nvPr/>
        </p:nvSpPr>
        <p:spPr>
          <a:xfrm>
            <a:off x="6950917" y="3414165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pic>
        <p:nvPicPr>
          <p:cNvPr id="59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39C2D027-4634-BAC2-23A1-9D249303E3B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996" t="8851" r="9996" b="8851"/>
          <a:stretch/>
        </p:blipFill>
        <p:spPr>
          <a:xfrm>
            <a:off x="7996295" y="3414165"/>
            <a:ext cx="1000068" cy="10000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0" name="!! 6">
            <a:hlinkClick r:id="rId12" action="ppaction://hlinksldjump"/>
            <a:extLst>
              <a:ext uri="{FF2B5EF4-FFF2-40B4-BE49-F238E27FC236}">
                <a16:creationId xmlns:a16="http://schemas.microsoft.com/office/drawing/2014/main" id="{1F7C4B2B-7398-E0E2-78F7-AF2206321C14}"/>
              </a:ext>
            </a:extLst>
          </p:cNvPr>
          <p:cNvSpPr/>
          <p:nvPr/>
        </p:nvSpPr>
        <p:spPr>
          <a:xfrm>
            <a:off x="7993388" y="3414165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6</a:t>
            </a:r>
          </a:p>
        </p:txBody>
      </p:sp>
      <p:pic>
        <p:nvPicPr>
          <p:cNvPr id="61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A9120186-3373-5342-F3F3-D6CAA36A1D0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853" t="7707" r="6853" b="7707"/>
          <a:stretch/>
        </p:blipFill>
        <p:spPr>
          <a:xfrm>
            <a:off x="5911353" y="4532042"/>
            <a:ext cx="1000068" cy="10000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2" name="!! 4">
            <a:hlinkClick r:id="rId14" action="ppaction://hlinksldjump"/>
            <a:extLst>
              <a:ext uri="{FF2B5EF4-FFF2-40B4-BE49-F238E27FC236}">
                <a16:creationId xmlns:a16="http://schemas.microsoft.com/office/drawing/2014/main" id="{5C3CFE45-288D-0626-A22D-D3C0067962EF}"/>
              </a:ext>
            </a:extLst>
          </p:cNvPr>
          <p:cNvSpPr/>
          <p:nvPr/>
        </p:nvSpPr>
        <p:spPr>
          <a:xfrm>
            <a:off x="5911353" y="4537840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4</a:t>
            </a:r>
          </a:p>
        </p:txBody>
      </p:sp>
      <p:pic>
        <p:nvPicPr>
          <p:cNvPr id="6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C5C990F3-FBE7-F56D-8F8C-6404A6F01C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658" t="6897" r="7658" b="6897"/>
          <a:stretch/>
        </p:blipFill>
        <p:spPr>
          <a:xfrm>
            <a:off x="6950917" y="4532041"/>
            <a:ext cx="1000069" cy="10000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24" name="!! 5">
            <a:hlinkClick r:id="rId16" action="ppaction://hlinksldjump"/>
            <a:extLst>
              <a:ext uri="{FF2B5EF4-FFF2-40B4-BE49-F238E27FC236}">
                <a16:creationId xmlns:a16="http://schemas.microsoft.com/office/drawing/2014/main" id="{2AEB7085-4EDC-5C24-E455-7974D74C7C30}"/>
              </a:ext>
            </a:extLst>
          </p:cNvPr>
          <p:cNvSpPr/>
          <p:nvPr/>
        </p:nvSpPr>
        <p:spPr>
          <a:xfrm>
            <a:off x="6950917" y="4537840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3</a:t>
            </a:r>
          </a:p>
        </p:txBody>
      </p:sp>
      <p:pic>
        <p:nvPicPr>
          <p:cNvPr id="1025" name="Picture 24">
            <a:hlinkClick r:id="rId18" action="ppaction://hlinksldjump"/>
            <a:extLst>
              <a:ext uri="{FF2B5EF4-FFF2-40B4-BE49-F238E27FC236}">
                <a16:creationId xmlns:a16="http://schemas.microsoft.com/office/drawing/2014/main" id="{D6B62E25-7898-0697-14AA-84815517074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660" t="8002" r="9660" b="8002"/>
          <a:stretch/>
        </p:blipFill>
        <p:spPr>
          <a:xfrm>
            <a:off x="7996294" y="4534701"/>
            <a:ext cx="1000068" cy="10000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27" name="!! 6">
            <a:hlinkClick r:id="rId18" action="ppaction://hlinksldjump"/>
            <a:extLst>
              <a:ext uri="{FF2B5EF4-FFF2-40B4-BE49-F238E27FC236}">
                <a16:creationId xmlns:a16="http://schemas.microsoft.com/office/drawing/2014/main" id="{8D8C1098-4AD9-59D4-AB21-9FB1C7E4EEA4}"/>
              </a:ext>
            </a:extLst>
          </p:cNvPr>
          <p:cNvSpPr/>
          <p:nvPr/>
        </p:nvSpPr>
        <p:spPr>
          <a:xfrm>
            <a:off x="7996295" y="4540499"/>
            <a:ext cx="212708" cy="212708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b="1"/>
              <a:t>5</a:t>
            </a:r>
          </a:p>
        </p:txBody>
      </p:sp>
      <p:sp>
        <p:nvSpPr>
          <p:cNvPr id="1030" name="!! side panel">
            <a:extLst>
              <a:ext uri="{FF2B5EF4-FFF2-40B4-BE49-F238E27FC236}">
                <a16:creationId xmlns:a16="http://schemas.microsoft.com/office/drawing/2014/main" id="{BA522AD9-DC4D-EBEF-0B79-E0C6C074F444}"/>
              </a:ext>
            </a:extLst>
          </p:cNvPr>
          <p:cNvSpPr/>
          <p:nvPr/>
        </p:nvSpPr>
        <p:spPr>
          <a:xfrm>
            <a:off x="10658475" y="-9525"/>
            <a:ext cx="1438275" cy="2914650"/>
          </a:xfrm>
          <a:custGeom>
            <a:avLst/>
            <a:gdLst>
              <a:gd name="connsiteX0" fmla="*/ 0 w 1438275"/>
              <a:gd name="connsiteY0" fmla="*/ 0 h 2905125"/>
              <a:gd name="connsiteX1" fmla="*/ 1438275 w 1438275"/>
              <a:gd name="connsiteY1" fmla="*/ 0 h 2905125"/>
              <a:gd name="connsiteX2" fmla="*/ 1438275 w 1438275"/>
              <a:gd name="connsiteY2" fmla="*/ 2905125 h 2905125"/>
              <a:gd name="connsiteX3" fmla="*/ 0 w 1438275"/>
              <a:gd name="connsiteY3" fmla="*/ 2905125 h 2905125"/>
              <a:gd name="connsiteX4" fmla="*/ 0 w 1438275"/>
              <a:gd name="connsiteY4" fmla="*/ 0 h 2905125"/>
              <a:gd name="connsiteX0" fmla="*/ 619125 w 1438275"/>
              <a:gd name="connsiteY0" fmla="*/ 0 h 2905125"/>
              <a:gd name="connsiteX1" fmla="*/ 1438275 w 1438275"/>
              <a:gd name="connsiteY1" fmla="*/ 0 h 2905125"/>
              <a:gd name="connsiteX2" fmla="*/ 1438275 w 1438275"/>
              <a:gd name="connsiteY2" fmla="*/ 2905125 h 2905125"/>
              <a:gd name="connsiteX3" fmla="*/ 0 w 1438275"/>
              <a:gd name="connsiteY3" fmla="*/ 2905125 h 2905125"/>
              <a:gd name="connsiteX4" fmla="*/ 619125 w 1438275"/>
              <a:gd name="connsiteY4" fmla="*/ 0 h 2905125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438275 w 1438275"/>
              <a:gd name="connsiteY2" fmla="*/ 2914650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762000 w 1438275"/>
              <a:gd name="connsiteY2" fmla="*/ 2819400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028700 w 1438275"/>
              <a:gd name="connsiteY2" fmla="*/ 2847975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  <a:gd name="connsiteX0" fmla="*/ 581025 w 1438275"/>
              <a:gd name="connsiteY0" fmla="*/ 0 h 2914650"/>
              <a:gd name="connsiteX1" fmla="*/ 1438275 w 1438275"/>
              <a:gd name="connsiteY1" fmla="*/ 9525 h 2914650"/>
              <a:gd name="connsiteX2" fmla="*/ 1038225 w 1438275"/>
              <a:gd name="connsiteY2" fmla="*/ 2905125 h 2914650"/>
              <a:gd name="connsiteX3" fmla="*/ 0 w 1438275"/>
              <a:gd name="connsiteY3" fmla="*/ 2914650 h 2914650"/>
              <a:gd name="connsiteX4" fmla="*/ 581025 w 1438275"/>
              <a:gd name="connsiteY4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75" h="2914650">
                <a:moveTo>
                  <a:pt x="581025" y="0"/>
                </a:moveTo>
                <a:lnTo>
                  <a:pt x="1438275" y="9525"/>
                </a:lnTo>
                <a:lnTo>
                  <a:pt x="1038225" y="2905125"/>
                </a:lnTo>
                <a:lnTo>
                  <a:pt x="0" y="2914650"/>
                </a:lnTo>
                <a:lnTo>
                  <a:pt x="5810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32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9" grpId="0" animBg="1"/>
      <p:bldP spid="20" grpId="0" animBg="1"/>
      <p:bldP spid="14" grpId="0"/>
      <p:bldP spid="27" grpId="0"/>
      <p:bldP spid="29" grpId="0"/>
      <p:bldP spid="30" grpId="0"/>
      <p:bldP spid="56" grpId="0" animBg="1"/>
      <p:bldP spid="58" grpId="0" animBg="1"/>
      <p:bldP spid="60" grpId="0" animBg="1"/>
      <p:bldP spid="62" grpId="0" animBg="1"/>
      <p:bldP spid="1024" grpId="0" animBg="1"/>
      <p:bldP spid="1027" grpId="0" animBg="1"/>
      <p:bldP spid="10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7">
            <a:extLst>
              <a:ext uri="{FF2B5EF4-FFF2-40B4-BE49-F238E27FC236}">
                <a16:creationId xmlns:a16="http://schemas.microsoft.com/office/drawing/2014/main" id="{4A7134B8-A650-BA13-4A6E-C060D7915E36}"/>
              </a:ext>
            </a:extLst>
          </p:cNvPr>
          <p:cNvSpPr/>
          <p:nvPr/>
        </p:nvSpPr>
        <p:spPr>
          <a:xfrm rot="16200000">
            <a:off x="-8065977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32313BA3-B2E6-5328-B698-02A1125DF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8" t="6660" r="24504" b="11752"/>
          <a:stretch/>
        </p:blipFill>
        <p:spPr>
          <a:xfrm>
            <a:off x="-13134961" y="0"/>
            <a:ext cx="7993626" cy="6858000"/>
          </a:xfrm>
          <a:custGeom>
            <a:avLst/>
            <a:gdLst>
              <a:gd name="connsiteX0" fmla="*/ 0 w 7993626"/>
              <a:gd name="connsiteY0" fmla="*/ 0 h 6858000"/>
              <a:gd name="connsiteX1" fmla="*/ 5862462 w 7993626"/>
              <a:gd name="connsiteY1" fmla="*/ 0 h 6858000"/>
              <a:gd name="connsiteX2" fmla="*/ 7993626 w 7993626"/>
              <a:gd name="connsiteY2" fmla="*/ 6858000 h 6858000"/>
              <a:gd name="connsiteX3" fmla="*/ 0 w 799362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3626" h="6858000">
                <a:moveTo>
                  <a:pt x="0" y="0"/>
                </a:moveTo>
                <a:lnTo>
                  <a:pt x="5862462" y="0"/>
                </a:lnTo>
                <a:lnTo>
                  <a:pt x="79936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37">
            <a:extLst>
              <a:ext uri="{FF2B5EF4-FFF2-40B4-BE49-F238E27FC236}">
                <a16:creationId xmlns:a16="http://schemas.microsoft.com/office/drawing/2014/main" id="{EF28AF87-E2BD-0841-0D50-4427DA399F43}"/>
              </a:ext>
            </a:extLst>
          </p:cNvPr>
          <p:cNvSpPr/>
          <p:nvPr/>
        </p:nvSpPr>
        <p:spPr>
          <a:xfrm rot="16200000">
            <a:off x="-12567149" y="-567813"/>
            <a:ext cx="6858001" cy="7993626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Рисунок 11" descr="Изображение выглядит как небо, облако, на открытом воздухе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4237180F-04F0-39BB-8750-8F6408E08C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731" b="6731"/>
          <a:stretch>
            <a:fillRect/>
          </a:stretch>
        </p:blipFill>
        <p:spPr/>
      </p:pic>
      <p:sp>
        <p:nvSpPr>
          <p:cNvPr id="13" name="Текст 8">
            <a:extLst>
              <a:ext uri="{FF2B5EF4-FFF2-40B4-BE49-F238E27FC236}">
                <a16:creationId xmlns:a16="http://schemas.microsoft.com/office/drawing/2014/main" id="{54D29214-0C09-8219-7F13-3D38342C4A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80"/>
            <a:ext cx="12192000" cy="6858000"/>
          </a:xfrm>
        </p:spPr>
        <p:txBody>
          <a:bodyPr/>
          <a:lstStyle/>
          <a:p>
            <a:endParaRPr lang="uk-UA"/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C5CAE1CF-6FF6-0AEA-0FD4-05859138FA34}"/>
              </a:ext>
            </a:extLst>
          </p:cNvPr>
          <p:cNvSpPr/>
          <p:nvPr/>
        </p:nvSpPr>
        <p:spPr>
          <a:xfrm>
            <a:off x="4327170" y="508521"/>
            <a:ext cx="6379095" cy="6043990"/>
          </a:xfrm>
          <a:custGeom>
            <a:avLst/>
            <a:gdLst>
              <a:gd name="connsiteX0" fmla="*/ 1460994 w 2921772"/>
              <a:gd name="connsiteY0" fmla="*/ 577098 h 2768286"/>
              <a:gd name="connsiteX1" fmla="*/ 0 w 2921772"/>
              <a:gd name="connsiteY1" fmla="*/ 748979 h 2768286"/>
              <a:gd name="connsiteX2" fmla="*/ 252580 w 2921772"/>
              <a:gd name="connsiteY2" fmla="*/ 1484547 h 2768286"/>
              <a:gd name="connsiteX3" fmla="*/ 468162 w 2921772"/>
              <a:gd name="connsiteY3" fmla="*/ 1049471 h 2768286"/>
              <a:gd name="connsiteX4" fmla="*/ 1193975 w 2921772"/>
              <a:gd name="connsiteY4" fmla="*/ 1908879 h 2768286"/>
              <a:gd name="connsiteX5" fmla="*/ 810078 w 2921772"/>
              <a:gd name="connsiteY5" fmla="*/ 2180495 h 2768286"/>
              <a:gd name="connsiteX6" fmla="*/ 1460994 w 2921772"/>
              <a:gd name="connsiteY6" fmla="*/ 2768287 h 2768286"/>
              <a:gd name="connsiteX7" fmla="*/ 2921772 w 2921772"/>
              <a:gd name="connsiteY7" fmla="*/ 748979 h 2768286"/>
              <a:gd name="connsiteX8" fmla="*/ 1460994 w 2921772"/>
              <a:gd name="connsiteY8" fmla="*/ 577098 h 2768286"/>
              <a:gd name="connsiteX9" fmla="*/ 2133566 w 2921772"/>
              <a:gd name="connsiteY9" fmla="*/ 1307294 h 2768286"/>
              <a:gd name="connsiteX10" fmla="*/ 1847942 w 2921772"/>
              <a:gd name="connsiteY10" fmla="*/ 969074 h 2768286"/>
              <a:gd name="connsiteX11" fmla="*/ 2133566 w 2921772"/>
              <a:gd name="connsiteY11" fmla="*/ 630897 h 2768286"/>
              <a:gd name="connsiteX12" fmla="*/ 2419019 w 2921772"/>
              <a:gd name="connsiteY12" fmla="*/ 969074 h 2768286"/>
              <a:gd name="connsiteX13" fmla="*/ 2133566 w 2921772"/>
              <a:gd name="connsiteY13" fmla="*/ 1307294 h 27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21772" h="2768286">
                <a:moveTo>
                  <a:pt x="1460994" y="577098"/>
                </a:moveTo>
                <a:cubicBezTo>
                  <a:pt x="919566" y="-497162"/>
                  <a:pt x="0" y="147394"/>
                  <a:pt x="0" y="748979"/>
                </a:cubicBezTo>
                <a:cubicBezTo>
                  <a:pt x="0" y="987379"/>
                  <a:pt x="102484" y="1240689"/>
                  <a:pt x="252580" y="1484547"/>
                </a:cubicBezTo>
                <a:cubicBezTo>
                  <a:pt x="347046" y="1351862"/>
                  <a:pt x="419816" y="1205007"/>
                  <a:pt x="468162" y="1049471"/>
                </a:cubicBezTo>
                <a:cubicBezTo>
                  <a:pt x="592777" y="1447420"/>
                  <a:pt x="857861" y="1761233"/>
                  <a:pt x="1193975" y="1908879"/>
                </a:cubicBezTo>
                <a:cubicBezTo>
                  <a:pt x="1049462" y="1973416"/>
                  <a:pt x="919029" y="2065700"/>
                  <a:pt x="810078" y="2180495"/>
                </a:cubicBezTo>
                <a:cubicBezTo>
                  <a:pt x="1013844" y="2390573"/>
                  <a:pt x="1231291" y="2586935"/>
                  <a:pt x="1460994" y="2768287"/>
                </a:cubicBezTo>
                <a:cubicBezTo>
                  <a:pt x="1460994" y="2768287"/>
                  <a:pt x="2921772" y="1651229"/>
                  <a:pt x="2921772" y="748979"/>
                </a:cubicBezTo>
                <a:cubicBezTo>
                  <a:pt x="2921772" y="147480"/>
                  <a:pt x="2002206" y="-496990"/>
                  <a:pt x="1460994" y="577098"/>
                </a:cubicBezTo>
                <a:close/>
                <a:moveTo>
                  <a:pt x="2133566" y="1307294"/>
                </a:moveTo>
                <a:cubicBezTo>
                  <a:pt x="2091404" y="1158736"/>
                  <a:pt x="1987342" y="1035514"/>
                  <a:pt x="1847942" y="969074"/>
                </a:cubicBezTo>
                <a:cubicBezTo>
                  <a:pt x="1987334" y="902641"/>
                  <a:pt x="2091391" y="779437"/>
                  <a:pt x="2133566" y="630897"/>
                </a:cubicBezTo>
                <a:cubicBezTo>
                  <a:pt x="2175703" y="779402"/>
                  <a:pt x="2279691" y="902603"/>
                  <a:pt x="2419019" y="969074"/>
                </a:cubicBezTo>
                <a:cubicBezTo>
                  <a:pt x="2279683" y="1035553"/>
                  <a:pt x="2175690" y="1158771"/>
                  <a:pt x="2133566" y="1307294"/>
                </a:cubicBezTo>
                <a:close/>
              </a:path>
            </a:pathLst>
          </a:custGeom>
          <a:solidFill>
            <a:schemeClr val="tx1">
              <a:alpha val="38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332D907-2CDD-0F7B-2135-2A3BE4CA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382967"/>
            <a:ext cx="11161240" cy="1775012"/>
          </a:xfrm>
        </p:spPr>
        <p:txBody>
          <a:bodyPr/>
          <a:lstStyle/>
          <a:p>
            <a:pPr algn="l"/>
            <a:r>
              <a:rPr lang="en-US" sz="3200" b="0" spc="-100">
                <a:cs typeface="Arial" panose="020B0604020202020204" pitchFamily="34" charset="0"/>
              </a:rPr>
              <a:t>Why You’ll Love A Job in Aviation</a:t>
            </a:r>
            <a:endParaRPr lang="uk-UA" sz="3200" b="0" spc="-100">
              <a:cs typeface="Arial" panose="020B0604020202020204" pitchFamily="34" charset="0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DC39796F-C7FD-9D25-A04E-C181E7E844BB}"/>
              </a:ext>
            </a:extLst>
          </p:cNvPr>
          <p:cNvSpPr/>
          <p:nvPr/>
        </p:nvSpPr>
        <p:spPr>
          <a:xfrm>
            <a:off x="4443381" y="1861372"/>
            <a:ext cx="3305238" cy="3131608"/>
          </a:xfrm>
          <a:custGeom>
            <a:avLst/>
            <a:gdLst>
              <a:gd name="connsiteX0" fmla="*/ 1460994 w 2921772"/>
              <a:gd name="connsiteY0" fmla="*/ 577098 h 2768286"/>
              <a:gd name="connsiteX1" fmla="*/ 0 w 2921772"/>
              <a:gd name="connsiteY1" fmla="*/ 748979 h 2768286"/>
              <a:gd name="connsiteX2" fmla="*/ 252580 w 2921772"/>
              <a:gd name="connsiteY2" fmla="*/ 1484547 h 2768286"/>
              <a:gd name="connsiteX3" fmla="*/ 468162 w 2921772"/>
              <a:gd name="connsiteY3" fmla="*/ 1049471 h 2768286"/>
              <a:gd name="connsiteX4" fmla="*/ 1193975 w 2921772"/>
              <a:gd name="connsiteY4" fmla="*/ 1908879 h 2768286"/>
              <a:gd name="connsiteX5" fmla="*/ 810078 w 2921772"/>
              <a:gd name="connsiteY5" fmla="*/ 2180495 h 2768286"/>
              <a:gd name="connsiteX6" fmla="*/ 1460994 w 2921772"/>
              <a:gd name="connsiteY6" fmla="*/ 2768287 h 2768286"/>
              <a:gd name="connsiteX7" fmla="*/ 2921772 w 2921772"/>
              <a:gd name="connsiteY7" fmla="*/ 748979 h 2768286"/>
              <a:gd name="connsiteX8" fmla="*/ 1460994 w 2921772"/>
              <a:gd name="connsiteY8" fmla="*/ 577098 h 2768286"/>
              <a:gd name="connsiteX9" fmla="*/ 2133566 w 2921772"/>
              <a:gd name="connsiteY9" fmla="*/ 1307294 h 2768286"/>
              <a:gd name="connsiteX10" fmla="*/ 1847942 w 2921772"/>
              <a:gd name="connsiteY10" fmla="*/ 969074 h 2768286"/>
              <a:gd name="connsiteX11" fmla="*/ 2133566 w 2921772"/>
              <a:gd name="connsiteY11" fmla="*/ 630897 h 2768286"/>
              <a:gd name="connsiteX12" fmla="*/ 2419019 w 2921772"/>
              <a:gd name="connsiteY12" fmla="*/ 969074 h 2768286"/>
              <a:gd name="connsiteX13" fmla="*/ 2133566 w 2921772"/>
              <a:gd name="connsiteY13" fmla="*/ 1307294 h 27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21772" h="2768286">
                <a:moveTo>
                  <a:pt x="1460994" y="577098"/>
                </a:moveTo>
                <a:cubicBezTo>
                  <a:pt x="919566" y="-497162"/>
                  <a:pt x="0" y="147394"/>
                  <a:pt x="0" y="748979"/>
                </a:cubicBezTo>
                <a:cubicBezTo>
                  <a:pt x="0" y="987379"/>
                  <a:pt x="102484" y="1240689"/>
                  <a:pt x="252580" y="1484547"/>
                </a:cubicBezTo>
                <a:cubicBezTo>
                  <a:pt x="347046" y="1351862"/>
                  <a:pt x="419816" y="1205007"/>
                  <a:pt x="468162" y="1049471"/>
                </a:cubicBezTo>
                <a:cubicBezTo>
                  <a:pt x="592777" y="1447420"/>
                  <a:pt x="857861" y="1761233"/>
                  <a:pt x="1193975" y="1908879"/>
                </a:cubicBezTo>
                <a:cubicBezTo>
                  <a:pt x="1049462" y="1973416"/>
                  <a:pt x="919029" y="2065700"/>
                  <a:pt x="810078" y="2180495"/>
                </a:cubicBezTo>
                <a:cubicBezTo>
                  <a:pt x="1013844" y="2390573"/>
                  <a:pt x="1231291" y="2586935"/>
                  <a:pt x="1460994" y="2768287"/>
                </a:cubicBezTo>
                <a:cubicBezTo>
                  <a:pt x="1460994" y="2768287"/>
                  <a:pt x="2921772" y="1651229"/>
                  <a:pt x="2921772" y="748979"/>
                </a:cubicBezTo>
                <a:cubicBezTo>
                  <a:pt x="2921772" y="147480"/>
                  <a:pt x="2002206" y="-496990"/>
                  <a:pt x="1460994" y="577098"/>
                </a:cubicBezTo>
                <a:close/>
                <a:moveTo>
                  <a:pt x="2133566" y="1307294"/>
                </a:moveTo>
                <a:cubicBezTo>
                  <a:pt x="2091404" y="1158736"/>
                  <a:pt x="1987342" y="1035514"/>
                  <a:pt x="1847942" y="969074"/>
                </a:cubicBezTo>
                <a:cubicBezTo>
                  <a:pt x="1987334" y="902641"/>
                  <a:pt x="2091391" y="779437"/>
                  <a:pt x="2133566" y="630897"/>
                </a:cubicBezTo>
                <a:cubicBezTo>
                  <a:pt x="2175703" y="779402"/>
                  <a:pt x="2279691" y="902603"/>
                  <a:pt x="2419019" y="969074"/>
                </a:cubicBezTo>
                <a:cubicBezTo>
                  <a:pt x="2279683" y="1035553"/>
                  <a:pt x="2175690" y="1158771"/>
                  <a:pt x="2133566" y="1307294"/>
                </a:cubicBez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pic>
        <p:nvPicPr>
          <p:cNvPr id="23" name="Рисунок 22" descr="Изображение выглядит как небо, облако, на открытом воздухе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1EA7AC81-AD78-184B-59E4-2D2DF57E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50" t="29367" r="30788" b="26231"/>
          <a:stretch>
            <a:fillRect/>
          </a:stretch>
        </p:blipFill>
        <p:spPr>
          <a:xfrm>
            <a:off x="4635114" y="2044856"/>
            <a:ext cx="2921772" cy="2768287"/>
          </a:xfrm>
          <a:custGeom>
            <a:avLst/>
            <a:gdLst>
              <a:gd name="connsiteX0" fmla="*/ 2133566 w 2921772"/>
              <a:gd name="connsiteY0" fmla="*/ 630897 h 2768287"/>
              <a:gd name="connsiteX1" fmla="*/ 1847942 w 2921772"/>
              <a:gd name="connsiteY1" fmla="*/ 969074 h 2768287"/>
              <a:gd name="connsiteX2" fmla="*/ 2133566 w 2921772"/>
              <a:gd name="connsiteY2" fmla="*/ 1307294 h 2768287"/>
              <a:gd name="connsiteX3" fmla="*/ 2419019 w 2921772"/>
              <a:gd name="connsiteY3" fmla="*/ 969074 h 2768287"/>
              <a:gd name="connsiteX4" fmla="*/ 2133566 w 2921772"/>
              <a:gd name="connsiteY4" fmla="*/ 630897 h 2768287"/>
              <a:gd name="connsiteX5" fmla="*/ 760795 w 2921772"/>
              <a:gd name="connsiteY5" fmla="*/ 774 h 2768287"/>
              <a:gd name="connsiteX6" fmla="*/ 1460994 w 2921772"/>
              <a:gd name="connsiteY6" fmla="*/ 577098 h 2768287"/>
              <a:gd name="connsiteX7" fmla="*/ 2921772 w 2921772"/>
              <a:gd name="connsiteY7" fmla="*/ 748979 h 2768287"/>
              <a:gd name="connsiteX8" fmla="*/ 1460994 w 2921772"/>
              <a:gd name="connsiteY8" fmla="*/ 2768287 h 2768287"/>
              <a:gd name="connsiteX9" fmla="*/ 810078 w 2921772"/>
              <a:gd name="connsiteY9" fmla="*/ 2180495 h 2768287"/>
              <a:gd name="connsiteX10" fmla="*/ 1193975 w 2921772"/>
              <a:gd name="connsiteY10" fmla="*/ 1908879 h 2768287"/>
              <a:gd name="connsiteX11" fmla="*/ 468162 w 2921772"/>
              <a:gd name="connsiteY11" fmla="*/ 1049471 h 2768287"/>
              <a:gd name="connsiteX12" fmla="*/ 252580 w 2921772"/>
              <a:gd name="connsiteY12" fmla="*/ 1484547 h 2768287"/>
              <a:gd name="connsiteX13" fmla="*/ 0 w 2921772"/>
              <a:gd name="connsiteY13" fmla="*/ 748979 h 2768287"/>
              <a:gd name="connsiteX14" fmla="*/ 760795 w 2921772"/>
              <a:gd name="connsiteY14" fmla="*/ 774 h 27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21772" h="2768287">
                <a:moveTo>
                  <a:pt x="2133566" y="630897"/>
                </a:moveTo>
                <a:cubicBezTo>
                  <a:pt x="2091391" y="779437"/>
                  <a:pt x="1987334" y="902641"/>
                  <a:pt x="1847942" y="969074"/>
                </a:cubicBezTo>
                <a:cubicBezTo>
                  <a:pt x="1987342" y="1035514"/>
                  <a:pt x="2091404" y="1158736"/>
                  <a:pt x="2133566" y="1307294"/>
                </a:cubicBezTo>
                <a:cubicBezTo>
                  <a:pt x="2175690" y="1158771"/>
                  <a:pt x="2279683" y="1035553"/>
                  <a:pt x="2419019" y="969074"/>
                </a:cubicBezTo>
                <a:cubicBezTo>
                  <a:pt x="2279691" y="902603"/>
                  <a:pt x="2175703" y="779402"/>
                  <a:pt x="2133566" y="630897"/>
                </a:cubicBezTo>
                <a:close/>
                <a:moveTo>
                  <a:pt x="760795" y="774"/>
                </a:moveTo>
                <a:cubicBezTo>
                  <a:pt x="1001748" y="13112"/>
                  <a:pt x="1257959" y="174251"/>
                  <a:pt x="1460994" y="577098"/>
                </a:cubicBezTo>
                <a:cubicBezTo>
                  <a:pt x="2002206" y="-496990"/>
                  <a:pt x="2921772" y="147480"/>
                  <a:pt x="2921772" y="748979"/>
                </a:cubicBezTo>
                <a:cubicBezTo>
                  <a:pt x="2921772" y="1651229"/>
                  <a:pt x="1460994" y="2768287"/>
                  <a:pt x="1460994" y="2768287"/>
                </a:cubicBezTo>
                <a:cubicBezTo>
                  <a:pt x="1231291" y="2586935"/>
                  <a:pt x="1013844" y="2390573"/>
                  <a:pt x="810078" y="2180495"/>
                </a:cubicBezTo>
                <a:cubicBezTo>
                  <a:pt x="919029" y="2065700"/>
                  <a:pt x="1049462" y="1973416"/>
                  <a:pt x="1193975" y="1908879"/>
                </a:cubicBezTo>
                <a:cubicBezTo>
                  <a:pt x="857861" y="1761233"/>
                  <a:pt x="592777" y="1447420"/>
                  <a:pt x="468162" y="1049471"/>
                </a:cubicBezTo>
                <a:cubicBezTo>
                  <a:pt x="419816" y="1205007"/>
                  <a:pt x="347046" y="1351862"/>
                  <a:pt x="252580" y="1484547"/>
                </a:cubicBezTo>
                <a:cubicBezTo>
                  <a:pt x="102484" y="1240689"/>
                  <a:pt x="0" y="987379"/>
                  <a:pt x="0" y="748979"/>
                </a:cubicBezTo>
                <a:cubicBezTo>
                  <a:pt x="0" y="372989"/>
                  <a:pt x="359206" y="-19788"/>
                  <a:pt x="760795" y="774"/>
                </a:cubicBezTo>
                <a:close/>
              </a:path>
            </a:pathLst>
          </a:cu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2B6EA448-9F1D-1A46-5736-272A9E257DF1}"/>
              </a:ext>
            </a:extLst>
          </p:cNvPr>
          <p:cNvSpPr/>
          <p:nvPr/>
        </p:nvSpPr>
        <p:spPr>
          <a:xfrm>
            <a:off x="4560887" y="3503286"/>
            <a:ext cx="925066" cy="1053075"/>
          </a:xfrm>
          <a:custGeom>
            <a:avLst/>
            <a:gdLst>
              <a:gd name="connsiteX0" fmla="*/ 462490 w 925066"/>
              <a:gd name="connsiteY0" fmla="*/ 1053076 h 1053075"/>
              <a:gd name="connsiteX1" fmla="*/ 0 w 925066"/>
              <a:gd name="connsiteY1" fmla="*/ 526559 h 1053075"/>
              <a:gd name="connsiteX2" fmla="*/ 462490 w 925066"/>
              <a:gd name="connsiteY2" fmla="*/ 0 h 1053075"/>
              <a:gd name="connsiteX3" fmla="*/ 925067 w 925066"/>
              <a:gd name="connsiteY3" fmla="*/ 526559 h 1053075"/>
              <a:gd name="connsiteX4" fmla="*/ 462490 w 925066"/>
              <a:gd name="connsiteY4" fmla="*/ 1053076 h 105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6" h="1053075">
                <a:moveTo>
                  <a:pt x="462490" y="1053076"/>
                </a:moveTo>
                <a:cubicBezTo>
                  <a:pt x="352637" y="843118"/>
                  <a:pt x="194041" y="662565"/>
                  <a:pt x="0" y="526559"/>
                </a:cubicBezTo>
                <a:cubicBezTo>
                  <a:pt x="194033" y="390528"/>
                  <a:pt x="352628" y="209962"/>
                  <a:pt x="462490" y="0"/>
                </a:cubicBezTo>
                <a:cubicBezTo>
                  <a:pt x="572353" y="209988"/>
                  <a:pt x="730982" y="390558"/>
                  <a:pt x="925067" y="526559"/>
                </a:cubicBezTo>
                <a:cubicBezTo>
                  <a:pt x="730995" y="662556"/>
                  <a:pt x="572366" y="843109"/>
                  <a:pt x="462490" y="1053076"/>
                </a:cubicBezTo>
                <a:close/>
              </a:path>
            </a:pathLst>
          </a:custGeom>
          <a:solidFill>
            <a:schemeClr val="accent1"/>
          </a:solidFill>
          <a:ln w="42962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8C2206E-4848-31B7-686C-F8A33FC7CD85}"/>
              </a:ext>
            </a:extLst>
          </p:cNvPr>
          <p:cNvGrpSpPr/>
          <p:nvPr/>
        </p:nvGrpSpPr>
        <p:grpSpPr>
          <a:xfrm>
            <a:off x="569689" y="1752468"/>
            <a:ext cx="3750330" cy="584775"/>
            <a:chOff x="569689" y="1752468"/>
            <a:chExt cx="3750330" cy="5847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1A6B8D-CE02-97D8-92A9-199B0DE65F08}"/>
                </a:ext>
              </a:extLst>
            </p:cNvPr>
            <p:cNvSpPr txBox="1"/>
            <p:nvPr/>
          </p:nvSpPr>
          <p:spPr>
            <a:xfrm>
              <a:off x="569689" y="1752468"/>
              <a:ext cx="26194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Learn and use the latest technology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D70089C5-145B-CBE7-5391-BC979BE3C507}"/>
                </a:ext>
              </a:extLst>
            </p:cNvPr>
            <p:cNvCxnSpPr/>
            <p:nvPr/>
          </p:nvCxnSpPr>
          <p:spPr>
            <a:xfrm>
              <a:off x="3284738" y="2044856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44098486-6E61-202A-B773-E4EEF97A9B9F}"/>
                </a:ext>
              </a:extLst>
            </p:cNvPr>
            <p:cNvCxnSpPr>
              <a:cxnSpLocks/>
            </p:cNvCxnSpPr>
            <p:nvPr/>
          </p:nvCxnSpPr>
          <p:spPr>
            <a:xfrm>
              <a:off x="3986074" y="2044856"/>
              <a:ext cx="333945" cy="2496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1CF43A0-B9E2-756D-F498-109A208541F1}"/>
              </a:ext>
            </a:extLst>
          </p:cNvPr>
          <p:cNvGrpSpPr/>
          <p:nvPr/>
        </p:nvGrpSpPr>
        <p:grpSpPr>
          <a:xfrm>
            <a:off x="569689" y="2703047"/>
            <a:ext cx="3747673" cy="338554"/>
            <a:chOff x="569689" y="2703047"/>
            <a:chExt cx="3747673" cy="3385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44B906-39DD-F6F1-66D4-D1C4E46103E4}"/>
                </a:ext>
              </a:extLst>
            </p:cNvPr>
            <p:cNvSpPr txBox="1"/>
            <p:nvPr/>
          </p:nvSpPr>
          <p:spPr>
            <a:xfrm>
              <a:off x="569689" y="2703047"/>
              <a:ext cx="26194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+mj-lt"/>
                  <a:cs typeface="Calibri"/>
                </a:rPr>
                <a:t>Learn to fly</a:t>
              </a:r>
              <a:endParaRPr lang="uk-UA" sz="16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14E3A5E0-02F9-934C-E916-125AF12E2C1F}"/>
                </a:ext>
              </a:extLst>
            </p:cNvPr>
            <p:cNvCxnSpPr/>
            <p:nvPr/>
          </p:nvCxnSpPr>
          <p:spPr>
            <a:xfrm>
              <a:off x="3284738" y="2869335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DB333089-4092-532E-F316-6D32A2004D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6074" y="2869335"/>
              <a:ext cx="331288" cy="680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A3990AB-996D-2E6C-D1DA-4FBCC72E33A0}"/>
              </a:ext>
            </a:extLst>
          </p:cNvPr>
          <p:cNvGrpSpPr/>
          <p:nvPr/>
        </p:nvGrpSpPr>
        <p:grpSpPr>
          <a:xfrm>
            <a:off x="569689" y="3407405"/>
            <a:ext cx="3757481" cy="338554"/>
            <a:chOff x="569689" y="3407405"/>
            <a:chExt cx="3757481" cy="3385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0FA7C2-73C2-5EAD-EE6C-A61AD24452D1}"/>
                </a:ext>
              </a:extLst>
            </p:cNvPr>
            <p:cNvSpPr txBox="1"/>
            <p:nvPr/>
          </p:nvSpPr>
          <p:spPr>
            <a:xfrm>
              <a:off x="569689" y="3407405"/>
              <a:ext cx="26194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Travel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377FB68D-D70F-3693-3AB6-93DD75DB8CFC}"/>
                </a:ext>
              </a:extLst>
            </p:cNvPr>
            <p:cNvCxnSpPr/>
            <p:nvPr/>
          </p:nvCxnSpPr>
          <p:spPr>
            <a:xfrm>
              <a:off x="3284738" y="3603576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8AAD2279-652A-C357-7C06-CBF1BB1B6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5882" y="3503286"/>
              <a:ext cx="331288" cy="1002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FB7CA0D-948B-B6FA-9AB7-16C3C8691D45}"/>
              </a:ext>
            </a:extLst>
          </p:cNvPr>
          <p:cNvGrpSpPr/>
          <p:nvPr/>
        </p:nvGrpSpPr>
        <p:grpSpPr>
          <a:xfrm>
            <a:off x="1155277" y="4111763"/>
            <a:ext cx="3229285" cy="584775"/>
            <a:chOff x="1155277" y="4111763"/>
            <a:chExt cx="3229285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BFA2A4-88AA-00E9-834A-51E5C66645FE}"/>
                </a:ext>
              </a:extLst>
            </p:cNvPr>
            <p:cNvSpPr txBox="1"/>
            <p:nvPr/>
          </p:nvSpPr>
          <p:spPr>
            <a:xfrm>
              <a:off x="1155277" y="4111763"/>
              <a:ext cx="20338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+mj-lt"/>
                  <a:cs typeface="Calibri"/>
                </a:rPr>
                <a:t>No two days are the same</a:t>
              </a:r>
              <a:endParaRPr lang="uk-UA" sz="16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DC8F7DBE-77CB-DC1A-E61F-FFE615ED4847}"/>
                </a:ext>
              </a:extLst>
            </p:cNvPr>
            <p:cNvCxnSpPr/>
            <p:nvPr/>
          </p:nvCxnSpPr>
          <p:spPr>
            <a:xfrm>
              <a:off x="3284738" y="4365084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07CB9783-3729-8787-9ED5-FFBA6A41F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074" y="4111763"/>
              <a:ext cx="398488" cy="2533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9E654FC-C0A8-5BE6-A679-842833990B5D}"/>
              </a:ext>
            </a:extLst>
          </p:cNvPr>
          <p:cNvGrpSpPr/>
          <p:nvPr/>
        </p:nvGrpSpPr>
        <p:grpSpPr>
          <a:xfrm>
            <a:off x="569689" y="4527259"/>
            <a:ext cx="4065425" cy="873636"/>
            <a:chOff x="569689" y="4527259"/>
            <a:chExt cx="4065425" cy="87363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141FB-EF0E-86A5-7DAC-D6E9D9B34640}"/>
                </a:ext>
              </a:extLst>
            </p:cNvPr>
            <p:cNvSpPr txBox="1"/>
            <p:nvPr/>
          </p:nvSpPr>
          <p:spPr>
            <a:xfrm>
              <a:off x="569689" y="5062341"/>
              <a:ext cx="26194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Not a desk job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EBFF80C6-FCF3-0D0A-B0B3-8E46F703945E}"/>
                </a:ext>
              </a:extLst>
            </p:cNvPr>
            <p:cNvCxnSpPr/>
            <p:nvPr/>
          </p:nvCxnSpPr>
          <p:spPr>
            <a:xfrm>
              <a:off x="3284738" y="5222334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8B5976D6-BD6F-83EE-90A1-C430BC532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0935" y="4527259"/>
              <a:ext cx="674179" cy="7043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AB5A6BE-20F7-058B-445C-991715626DD1}"/>
              </a:ext>
            </a:extLst>
          </p:cNvPr>
          <p:cNvGrpSpPr/>
          <p:nvPr/>
        </p:nvGrpSpPr>
        <p:grpSpPr>
          <a:xfrm>
            <a:off x="7822846" y="1752468"/>
            <a:ext cx="3697237" cy="584775"/>
            <a:chOff x="7822846" y="1752468"/>
            <a:chExt cx="3697237" cy="5847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2ED0E2-6906-9EEB-B7D9-A663269195DA}"/>
                </a:ext>
              </a:extLst>
            </p:cNvPr>
            <p:cNvSpPr txBox="1"/>
            <p:nvPr/>
          </p:nvSpPr>
          <p:spPr>
            <a:xfrm>
              <a:off x="8900675" y="1752468"/>
              <a:ext cx="26194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Opportunity to own your own company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55C9D8DF-9CD0-C4E0-C37D-D05E92EDA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7713" y="2044856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8A641E4B-984F-21FD-D74A-9D67E8A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846" y="2044856"/>
              <a:ext cx="203286" cy="1392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20FA4AE-00B2-D645-4099-56AFACA40181}"/>
              </a:ext>
            </a:extLst>
          </p:cNvPr>
          <p:cNvGrpSpPr/>
          <p:nvPr/>
        </p:nvGrpSpPr>
        <p:grpSpPr>
          <a:xfrm>
            <a:off x="7861611" y="2579936"/>
            <a:ext cx="3658471" cy="584775"/>
            <a:chOff x="7861611" y="2579936"/>
            <a:chExt cx="3658471" cy="5847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A461A1-B57B-C988-C929-27842E481524}"/>
                </a:ext>
              </a:extLst>
            </p:cNvPr>
            <p:cNvSpPr txBox="1"/>
            <p:nvPr/>
          </p:nvSpPr>
          <p:spPr>
            <a:xfrm>
              <a:off x="8900674" y="2579936"/>
              <a:ext cx="26194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Solve complex problems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B9E8AD4F-FA3F-B19E-EBDD-CBD9B27CE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7713" y="2869335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FD60453C-5ADD-9C80-71AE-B0125CA7E5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1611" y="2867855"/>
              <a:ext cx="176102" cy="695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16D9D45-5644-2834-0B13-8D80984B61AC}"/>
              </a:ext>
            </a:extLst>
          </p:cNvPr>
          <p:cNvGrpSpPr/>
          <p:nvPr/>
        </p:nvGrpSpPr>
        <p:grpSpPr>
          <a:xfrm>
            <a:off x="7718511" y="3407404"/>
            <a:ext cx="3484903" cy="584775"/>
            <a:chOff x="7718511" y="3407404"/>
            <a:chExt cx="3484903" cy="5847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DC888F-41BE-BD71-ABF5-9F9B3145C512}"/>
                </a:ext>
              </a:extLst>
            </p:cNvPr>
            <p:cNvSpPr txBox="1"/>
            <p:nvPr/>
          </p:nvSpPr>
          <p:spPr>
            <a:xfrm>
              <a:off x="8900674" y="3407404"/>
              <a:ext cx="23027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Impact the world in a positive way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EC73E87C-D0BC-2EA5-C7EE-393F3C493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7713" y="3635277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35BA62C1-BAFE-55D4-07B1-FC60A6BAF7B7}"/>
                </a:ext>
              </a:extLst>
            </p:cNvPr>
            <p:cNvCxnSpPr>
              <a:cxnSpLocks/>
            </p:cNvCxnSpPr>
            <p:nvPr/>
          </p:nvCxnSpPr>
          <p:spPr>
            <a:xfrm>
              <a:off x="7718511" y="3576682"/>
              <a:ext cx="319202" cy="585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B799A5A-BBD3-2914-D566-39D9FF2EC5F3}"/>
              </a:ext>
            </a:extLst>
          </p:cNvPr>
          <p:cNvGrpSpPr/>
          <p:nvPr/>
        </p:nvGrpSpPr>
        <p:grpSpPr>
          <a:xfrm>
            <a:off x="7414939" y="4111763"/>
            <a:ext cx="3980208" cy="707884"/>
            <a:chOff x="7414939" y="4111763"/>
            <a:chExt cx="3980208" cy="70788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6CA3F12-4AC0-8F4E-3D4E-18385E287747}"/>
                </a:ext>
              </a:extLst>
            </p:cNvPr>
            <p:cNvSpPr txBox="1"/>
            <p:nvPr/>
          </p:nvSpPr>
          <p:spPr>
            <a:xfrm>
              <a:off x="8900674" y="4234872"/>
              <a:ext cx="24944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Great work life balance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55EF3996-7B8A-F271-CD75-27A3FE03E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7713" y="4469859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7B908D66-EC27-5323-E2D7-C1F70BC74C9B}"/>
                </a:ext>
              </a:extLst>
            </p:cNvPr>
            <p:cNvCxnSpPr>
              <a:cxnSpLocks/>
            </p:cNvCxnSpPr>
            <p:nvPr/>
          </p:nvCxnSpPr>
          <p:spPr>
            <a:xfrm>
              <a:off x="7414939" y="4111763"/>
              <a:ext cx="622774" cy="3566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D31303-5F40-30AA-F54B-A6AE238DA56E}"/>
              </a:ext>
            </a:extLst>
          </p:cNvPr>
          <p:cNvGrpSpPr/>
          <p:nvPr/>
        </p:nvGrpSpPr>
        <p:grpSpPr>
          <a:xfrm>
            <a:off x="7365795" y="4527259"/>
            <a:ext cx="4154287" cy="873636"/>
            <a:chOff x="7365795" y="4527259"/>
            <a:chExt cx="4154287" cy="8736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DB120A-AA59-2D3D-AE3E-9C701D3CA082}"/>
                </a:ext>
              </a:extLst>
            </p:cNvPr>
            <p:cNvSpPr txBox="1"/>
            <p:nvPr/>
          </p:nvSpPr>
          <p:spPr>
            <a:xfrm>
              <a:off x="8900674" y="5062341"/>
              <a:ext cx="26194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+mj-lt"/>
                  <a:cs typeface="Calibri"/>
                </a:rPr>
                <a:t>Hands-on work</a:t>
              </a:r>
              <a:endParaRPr lang="uk-UA" sz="160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1CDB58CB-7BFC-EAE0-B544-F2898E682B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7713" y="5222334"/>
              <a:ext cx="701336" cy="0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006CB3D0-AD25-1E58-17D1-FD68F9B1296D}"/>
                </a:ext>
              </a:extLst>
            </p:cNvPr>
            <p:cNvCxnSpPr>
              <a:cxnSpLocks/>
            </p:cNvCxnSpPr>
            <p:nvPr/>
          </p:nvCxnSpPr>
          <p:spPr>
            <a:xfrm>
              <a:off x="7365795" y="4527259"/>
              <a:ext cx="679069" cy="6935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C095B67-6F61-9FA5-B81B-9B20FBBDF371}"/>
              </a:ext>
            </a:extLst>
          </p:cNvPr>
          <p:cNvSpPr txBox="1">
            <a:spLocks/>
          </p:cNvSpPr>
          <p:nvPr/>
        </p:nvSpPr>
        <p:spPr>
          <a:xfrm>
            <a:off x="11332564" y="6381750"/>
            <a:ext cx="348261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64C28E-966E-6B4A-816A-311B7D0A2E6D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19E83900-9464-3998-6330-F021E99A4AB3}"/>
              </a:ext>
            </a:extLst>
          </p:cNvPr>
          <p:cNvSpPr txBox="1">
            <a:spLocks/>
          </p:cNvSpPr>
          <p:nvPr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>
                <a:solidFill>
                  <a:schemeClr val="bg1"/>
                </a:solidFill>
              </a:rPr>
              <a:t>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2CC248-AE75-4C9A-0B67-EBE4840492E2}"/>
              </a:ext>
            </a:extLst>
          </p:cNvPr>
          <p:cNvCxnSpPr>
            <a:cxnSpLocks/>
          </p:cNvCxnSpPr>
          <p:nvPr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7">
            <a:extLst>
              <a:ext uri="{FF2B5EF4-FFF2-40B4-BE49-F238E27FC236}">
                <a16:creationId xmlns:a16="http://schemas.microsoft.com/office/drawing/2014/main" id="{99109C15-18C4-6980-F96E-CF66094EFF8A}"/>
              </a:ext>
            </a:extLst>
          </p:cNvPr>
          <p:cNvSpPr/>
          <p:nvPr/>
        </p:nvSpPr>
        <p:spPr>
          <a:xfrm>
            <a:off x="0" y="-4614824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FD049F14-5374-6C08-2C20-CCF527212512}"/>
              </a:ext>
            </a:extLst>
          </p:cNvPr>
          <p:cNvSpPr/>
          <p:nvPr/>
        </p:nvSpPr>
        <p:spPr>
          <a:xfrm>
            <a:off x="0" y="-6585990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6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7">
            <a:extLst>
              <a:ext uri="{FF2B5EF4-FFF2-40B4-BE49-F238E27FC236}">
                <a16:creationId xmlns:a16="http://schemas.microsoft.com/office/drawing/2014/main" id="{8D47297E-9F8D-EC8D-AD83-BAB28025927D}"/>
              </a:ext>
            </a:extLst>
          </p:cNvPr>
          <p:cNvSpPr/>
          <p:nvPr/>
        </p:nvSpPr>
        <p:spPr>
          <a:xfrm>
            <a:off x="0" y="311109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AF2BE837-B5CA-8DB6-53E9-B002957A2055}"/>
              </a:ext>
            </a:extLst>
          </p:cNvPr>
          <p:cNvSpPr/>
          <p:nvPr/>
        </p:nvSpPr>
        <p:spPr>
          <a:xfrm>
            <a:off x="0" y="1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3D726A-8A50-4C4F-3500-D47C7D38044B}"/>
              </a:ext>
            </a:extLst>
          </p:cNvPr>
          <p:cNvSpPr/>
          <p:nvPr/>
        </p:nvSpPr>
        <p:spPr>
          <a:xfrm>
            <a:off x="6240016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95967A-9098-35E4-FD97-9F7FC6BF02A5}"/>
              </a:ext>
            </a:extLst>
          </p:cNvPr>
          <p:cNvSpPr/>
          <p:nvPr/>
        </p:nvSpPr>
        <p:spPr>
          <a:xfrm>
            <a:off x="511175" y="1432192"/>
            <a:ext cx="5426917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CC88D-7CE8-550C-CA6D-85F40A2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488873"/>
            <a:ext cx="11161240" cy="547842"/>
          </a:xfrm>
        </p:spPr>
        <p:txBody>
          <a:bodyPr anchor="ctr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How to start a career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DC1BE8-71F2-A34E-5335-4E6687942A79}"/>
              </a:ext>
            </a:extLst>
          </p:cNvPr>
          <p:cNvSpPr txBox="1">
            <a:spLocks/>
          </p:cNvSpPr>
          <p:nvPr/>
        </p:nvSpPr>
        <p:spPr>
          <a:xfrm>
            <a:off x="6588636" y="1614084"/>
            <a:ext cx="4775770" cy="78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500" b="1" i="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400" spc="200">
                <a:solidFill>
                  <a:schemeClr val="tx1"/>
                </a:solidFill>
                <a:latin typeface="+mn-lt"/>
              </a:rPr>
              <a:t>PATHWAYS TO FEDERAL AVIATION ADMINISTRATION (FAA) CERTIFICATION FOR MECHANICS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DE8DA75-2304-FCA7-4EE3-5676D747F52D}"/>
              </a:ext>
            </a:extLst>
          </p:cNvPr>
          <p:cNvSpPr txBox="1">
            <a:spLocks/>
          </p:cNvSpPr>
          <p:nvPr/>
        </p:nvSpPr>
        <p:spPr>
          <a:xfrm>
            <a:off x="838504" y="2064884"/>
            <a:ext cx="4017003" cy="300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5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While you are in high school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7DA8DC2-1B19-2FAF-E945-A21AE86BEA68}"/>
              </a:ext>
            </a:extLst>
          </p:cNvPr>
          <p:cNvSpPr txBox="1">
            <a:spLocks/>
          </p:cNvSpPr>
          <p:nvPr/>
        </p:nvSpPr>
        <p:spPr>
          <a:xfrm>
            <a:off x="838504" y="3573738"/>
            <a:ext cx="2926334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defRPr sz="2400" b="0" i="0" kern="1200">
                <a:solidFill>
                  <a:schemeClr val="accent2"/>
                </a:solidFill>
                <a:latin typeface="+mn-lt"/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00000"/>
              </a:buClr>
              <a:buNone/>
            </a:pPr>
            <a:r>
              <a:rPr lang="en-US" sz="1400">
                <a:ea typeface="Calibri"/>
                <a:cs typeface="Calibri"/>
              </a:rPr>
              <a:t>No experience required</a:t>
            </a:r>
            <a:endParaRPr lang="en-US" sz="1500">
              <a:solidFill>
                <a:srgbClr val="31313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8062-BD07-6451-8734-441A25EC2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9494113-BBD8-4D47-BB0A-F1CE32407D2C}"/>
              </a:ext>
            </a:extLst>
          </p:cNvPr>
          <p:cNvSpPr txBox="1">
            <a:spLocks/>
          </p:cNvSpPr>
          <p:nvPr/>
        </p:nvSpPr>
        <p:spPr>
          <a:xfrm>
            <a:off x="1830768" y="1569746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3A356A-10F1-B6B0-DFF9-EF3FE38CE4D7}"/>
              </a:ext>
            </a:extLst>
          </p:cNvPr>
          <p:cNvSpPr txBox="1"/>
          <p:nvPr/>
        </p:nvSpPr>
        <p:spPr>
          <a:xfrm>
            <a:off x="827594" y="1739501"/>
            <a:ext cx="1582838" cy="329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b="0" i="0" spc="0" baseline="0">
                <a:solidFill>
                  <a:schemeClr val="accent1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700"/>
              <a:t>Internships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BF058D-DE3E-2D7D-FC42-5CAD153B3A35}"/>
              </a:ext>
            </a:extLst>
          </p:cNvPr>
          <p:cNvSpPr txBox="1">
            <a:spLocks/>
          </p:cNvSpPr>
          <p:nvPr/>
        </p:nvSpPr>
        <p:spPr>
          <a:xfrm>
            <a:off x="1691200" y="3065149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DB819C-3D1F-AC41-128B-CBBBF2B34DB1}"/>
              </a:ext>
            </a:extLst>
          </p:cNvPr>
          <p:cNvSpPr txBox="1"/>
          <p:nvPr/>
        </p:nvSpPr>
        <p:spPr>
          <a:xfrm>
            <a:off x="827593" y="3248356"/>
            <a:ext cx="2243597" cy="329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b="0" i="0" spc="0" baseline="0">
                <a:solidFill>
                  <a:schemeClr val="accent1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700"/>
              <a:t>Direct hire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0DFBB48-5C17-87BF-4BFD-5A1AD68543E2}"/>
              </a:ext>
            </a:extLst>
          </p:cNvPr>
          <p:cNvSpPr txBox="1">
            <a:spLocks/>
          </p:cNvSpPr>
          <p:nvPr/>
        </p:nvSpPr>
        <p:spPr>
          <a:xfrm>
            <a:off x="5036004" y="4544886"/>
            <a:ext cx="146125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r>
              <a:rPr lang="en-US" sz="3600" b="1" i="1">
                <a:solidFill>
                  <a:schemeClr val="accent1">
                    <a:alpha val="5042"/>
                  </a:schemeClr>
                </a:solidFill>
                <a:latin typeface="+mj-lt"/>
                <a:cs typeface="Poppins SemiBold" pitchFamily="2" charset="77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C9CA2-677C-A83C-B9CC-7041E93E356E}"/>
              </a:ext>
            </a:extLst>
          </p:cNvPr>
          <p:cNvSpPr txBox="1"/>
          <p:nvPr/>
        </p:nvSpPr>
        <p:spPr>
          <a:xfrm>
            <a:off x="827593" y="4728012"/>
            <a:ext cx="5273022" cy="329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5000"/>
              <a:buNone/>
              <a:defRPr b="0" i="0" spc="0" baseline="0">
                <a:solidFill>
                  <a:schemeClr val="accent1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700"/>
              <a:t>Community/Technical College/University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E4E0D-BE15-0DE9-3BDD-DE4967ACE0C3}"/>
              </a:ext>
            </a:extLst>
          </p:cNvPr>
          <p:cNvSpPr txBox="1"/>
          <p:nvPr/>
        </p:nvSpPr>
        <p:spPr>
          <a:xfrm>
            <a:off x="827593" y="2398480"/>
            <a:ext cx="2169405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5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100"/>
              <a:t>Line service at local airport aircraft handling and refueling</a:t>
            </a:r>
            <a:endParaRPr lang="uk-UA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30D9A-F0E4-D5AC-CE74-6843BDDF39CE}"/>
              </a:ext>
            </a:extLst>
          </p:cNvPr>
          <p:cNvSpPr txBox="1"/>
          <p:nvPr/>
        </p:nvSpPr>
        <p:spPr>
          <a:xfrm>
            <a:off x="3034212" y="2398480"/>
            <a:ext cx="1461252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Work to earn your A&amp;P license</a:t>
            </a:r>
            <a:endParaRPr lang="uk-UA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FD6F604-6AC0-5D63-6F37-B1CA18F71288}"/>
              </a:ext>
            </a:extLst>
          </p:cNvPr>
          <p:cNvCxnSpPr>
            <a:cxnSpLocks/>
          </p:cNvCxnSpPr>
          <p:nvPr/>
        </p:nvCxnSpPr>
        <p:spPr>
          <a:xfrm>
            <a:off x="2943141" y="2398766"/>
            <a:ext cx="0" cy="396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B850AD-169B-26AF-0F5B-5EE0A1D5A076}"/>
              </a:ext>
            </a:extLst>
          </p:cNvPr>
          <p:cNvSpPr txBox="1"/>
          <p:nvPr/>
        </p:nvSpPr>
        <p:spPr>
          <a:xfrm>
            <a:off x="827593" y="3864008"/>
            <a:ext cx="1602259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Aircraft or avionics manufacturers</a:t>
            </a:r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D1D7D8-34CF-7FC3-8382-AC020A4AC867}"/>
              </a:ext>
            </a:extLst>
          </p:cNvPr>
          <p:cNvSpPr txBox="1"/>
          <p:nvPr/>
        </p:nvSpPr>
        <p:spPr>
          <a:xfrm>
            <a:off x="2613939" y="3864008"/>
            <a:ext cx="1461252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Avionics repair stations</a:t>
            </a:r>
            <a:endParaRPr lang="uk-UA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C6DA89B-0A3E-4DE6-6ABB-FB107DFAECCF}"/>
              </a:ext>
            </a:extLst>
          </p:cNvPr>
          <p:cNvCxnSpPr>
            <a:cxnSpLocks/>
          </p:cNvCxnSpPr>
          <p:nvPr/>
        </p:nvCxnSpPr>
        <p:spPr>
          <a:xfrm>
            <a:off x="2495466" y="3864294"/>
            <a:ext cx="0" cy="396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7BC1D36-1F14-CD54-CAA5-942464BACCF7}"/>
              </a:ext>
            </a:extLst>
          </p:cNvPr>
          <p:cNvSpPr txBox="1"/>
          <p:nvPr/>
        </p:nvSpPr>
        <p:spPr>
          <a:xfrm>
            <a:off x="827593" y="5150533"/>
            <a:ext cx="1459815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Part 147 A&amp;P program</a:t>
            </a:r>
            <a:endParaRPr lang="uk-U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117787-A245-BBD6-BD1E-A3AC096EAF27}"/>
              </a:ext>
            </a:extLst>
          </p:cNvPr>
          <p:cNvSpPr txBox="1"/>
          <p:nvPr/>
        </p:nvSpPr>
        <p:spPr>
          <a:xfrm>
            <a:off x="2386099" y="5150533"/>
            <a:ext cx="941132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Pilot training</a:t>
            </a:r>
            <a:endParaRPr lang="uk-UA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FCF468F-940D-1B2D-9D54-BFBD8B1EA004}"/>
              </a:ext>
            </a:extLst>
          </p:cNvPr>
          <p:cNvCxnSpPr>
            <a:cxnSpLocks/>
          </p:cNvCxnSpPr>
          <p:nvPr/>
        </p:nvCxnSpPr>
        <p:spPr>
          <a:xfrm>
            <a:off x="2267626" y="5150819"/>
            <a:ext cx="0" cy="396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9AA14E7-6F17-E131-85A4-D4E1EB316990}"/>
              </a:ext>
            </a:extLst>
          </p:cNvPr>
          <p:cNvSpPr txBox="1"/>
          <p:nvPr/>
        </p:nvSpPr>
        <p:spPr>
          <a:xfrm>
            <a:off x="3774893" y="5150533"/>
            <a:ext cx="1461252" cy="244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15000"/>
              <a:buFont typeface="Arial" panose="020B0604020202020204" pitchFamily="34" charset="0"/>
              <a:buNone/>
              <a:defRPr sz="1100" b="0" i="0">
                <a:solidFill>
                  <a:srgbClr val="313131"/>
                </a:solidFill>
                <a:ea typeface="Roboto Thin" pitchFamily="2" charset="0"/>
                <a:cs typeface="Arial" panose="020B0604020202020204" pitchFamily="34" charset="0"/>
              </a:defRPr>
            </a:lvl1pPr>
            <a:lvl2pPr marL="446088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2pPr>
            <a:lvl3pPr marL="669925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 marL="893763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 marL="1117600" indent="-223838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ea typeface="Calibri"/>
                <a:cs typeface="Calibri"/>
              </a:rPr>
              <a:t>Engineering</a:t>
            </a:r>
            <a:endParaRPr lang="uk-UA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E75004C-535B-0825-F295-09CC820A8D5D}"/>
              </a:ext>
            </a:extLst>
          </p:cNvPr>
          <p:cNvCxnSpPr>
            <a:cxnSpLocks/>
          </p:cNvCxnSpPr>
          <p:nvPr/>
        </p:nvCxnSpPr>
        <p:spPr>
          <a:xfrm>
            <a:off x="3656420" y="5150819"/>
            <a:ext cx="0" cy="396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44EB611-80ED-11FD-D169-985D9D17B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4" t="23536" r="30879" b="28046"/>
          <a:stretch/>
        </p:blipFill>
        <p:spPr>
          <a:xfrm>
            <a:off x="6620704" y="2504074"/>
            <a:ext cx="4401381" cy="32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11" grpId="0"/>
      <p:bldP spid="8" grpId="0"/>
      <p:bldP spid="19" grpId="0"/>
      <p:bldP spid="2" grpId="0"/>
      <p:bldP spid="13" grpId="0"/>
      <p:bldP spid="3" grpId="0"/>
      <p:bldP spid="20" grpId="0"/>
      <p:bldP spid="23" grpId="0"/>
      <p:bldP spid="16" grpId="0"/>
      <p:bldP spid="17" grpId="0"/>
      <p:bldP spid="24" grpId="0"/>
      <p:bldP spid="27" grpId="0"/>
      <p:bldP spid="33" grpId="0"/>
      <p:bldP spid="34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7">
            <a:extLst>
              <a:ext uri="{FF2B5EF4-FFF2-40B4-BE49-F238E27FC236}">
                <a16:creationId xmlns:a16="http://schemas.microsoft.com/office/drawing/2014/main" id="{8D47297E-9F8D-EC8D-AD83-BAB28025927D}"/>
              </a:ext>
            </a:extLst>
          </p:cNvPr>
          <p:cNvSpPr/>
          <p:nvPr/>
        </p:nvSpPr>
        <p:spPr>
          <a:xfrm>
            <a:off x="0" y="311109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7">
            <a:extLst>
              <a:ext uri="{FF2B5EF4-FFF2-40B4-BE49-F238E27FC236}">
                <a16:creationId xmlns:a16="http://schemas.microsoft.com/office/drawing/2014/main" id="{AF2BE837-B5CA-8DB6-53E9-B002957A2055}"/>
              </a:ext>
            </a:extLst>
          </p:cNvPr>
          <p:cNvSpPr/>
          <p:nvPr/>
        </p:nvSpPr>
        <p:spPr>
          <a:xfrm>
            <a:off x="0" y="1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95967A-9098-35E4-FD97-9F7FC6BF02A5}"/>
              </a:ext>
            </a:extLst>
          </p:cNvPr>
          <p:cNvSpPr/>
          <p:nvPr/>
        </p:nvSpPr>
        <p:spPr>
          <a:xfrm>
            <a:off x="511175" y="1432192"/>
            <a:ext cx="11169650" cy="47336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CC88D-7CE8-550C-CA6D-85F40A2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271378"/>
            <a:ext cx="11161240" cy="982833"/>
          </a:xfrm>
        </p:spPr>
        <p:txBody>
          <a:bodyPr anchor="ctr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Career Pathways for Federal Aviation Administration (FAA) Certificated Mechanics, 2015 through 2018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8062-BD07-6451-8734-441A25EC2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6434C-29FA-6AEA-AF92-48009DFD637E}"/>
              </a:ext>
            </a:extLst>
          </p:cNvPr>
          <p:cNvSpPr txBox="1"/>
          <p:nvPr/>
        </p:nvSpPr>
        <p:spPr>
          <a:xfrm>
            <a:off x="827593" y="5455458"/>
            <a:ext cx="8321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+mj-lt"/>
              </a:rPr>
              <a:t>Not</a:t>
            </a:r>
            <a:r>
              <a:rPr lang="en-US">
                <a:solidFill>
                  <a:srgbClr val="000000"/>
                </a:solidFill>
                <a:latin typeface="+mj-lt"/>
              </a:rPr>
              <a:t>e: 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FAA certificated 25,543 mechanics from 2015 through 2018. </a:t>
            </a:r>
            <a:endParaRPr lang="uk-U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46F001-A77D-8CA5-4175-B320971D751B}"/>
              </a:ext>
            </a:extLst>
          </p:cNvPr>
          <p:cNvSpPr txBox="1"/>
          <p:nvPr/>
        </p:nvSpPr>
        <p:spPr>
          <a:xfrm>
            <a:off x="929717" y="3794180"/>
            <a:ext cx="105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10%</a:t>
            </a:r>
            <a:endParaRPr lang="uk-UA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DD85E2-CD9B-6EFA-D0E5-B25956FD7493}"/>
              </a:ext>
            </a:extLst>
          </p:cNvPr>
          <p:cNvSpPr txBox="1"/>
          <p:nvPr/>
        </p:nvSpPr>
        <p:spPr>
          <a:xfrm>
            <a:off x="8679532" y="3794180"/>
            <a:ext cx="2582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+mj-lt"/>
              </a:rPr>
              <a:t>28%</a:t>
            </a:r>
            <a:endParaRPr lang="uk-UA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012A63C-25F8-A414-286A-2048DF969462}"/>
              </a:ext>
            </a:extLst>
          </p:cNvPr>
          <p:cNvGrpSpPr/>
          <p:nvPr/>
        </p:nvGrpSpPr>
        <p:grpSpPr>
          <a:xfrm>
            <a:off x="929717" y="3439613"/>
            <a:ext cx="10332567" cy="306388"/>
            <a:chOff x="929717" y="3439613"/>
            <a:chExt cx="10332567" cy="306388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4658047F-0B0D-E5BE-0DAE-FCB3A9B95050}"/>
                </a:ext>
              </a:extLst>
            </p:cNvPr>
            <p:cNvSpPr/>
            <p:nvPr/>
          </p:nvSpPr>
          <p:spPr>
            <a:xfrm>
              <a:off x="929717" y="3439613"/>
              <a:ext cx="1055795" cy="306387"/>
            </a:xfrm>
            <a:custGeom>
              <a:avLst/>
              <a:gdLst>
                <a:gd name="connsiteX0" fmla="*/ 153194 w 1055795"/>
                <a:gd name="connsiteY0" fmla="*/ 0 h 306387"/>
                <a:gd name="connsiteX1" fmla="*/ 1055795 w 1055795"/>
                <a:gd name="connsiteY1" fmla="*/ 0 h 306387"/>
                <a:gd name="connsiteX2" fmla="*/ 1055795 w 1055795"/>
                <a:gd name="connsiteY2" fmla="*/ 306387 h 306387"/>
                <a:gd name="connsiteX3" fmla="*/ 153194 w 1055795"/>
                <a:gd name="connsiteY3" fmla="*/ 306387 h 306387"/>
                <a:gd name="connsiteX4" fmla="*/ 12039 w 1055795"/>
                <a:gd name="connsiteY4" fmla="*/ 212823 h 306387"/>
                <a:gd name="connsiteX5" fmla="*/ 0 w 1055795"/>
                <a:gd name="connsiteY5" fmla="*/ 153194 h 306387"/>
                <a:gd name="connsiteX6" fmla="*/ 12039 w 1055795"/>
                <a:gd name="connsiteY6" fmla="*/ 93564 h 306387"/>
                <a:gd name="connsiteX7" fmla="*/ 153194 w 1055795"/>
                <a:gd name="connsiteY7" fmla="*/ 0 h 30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5795" h="306387">
                  <a:moveTo>
                    <a:pt x="153194" y="0"/>
                  </a:moveTo>
                  <a:lnTo>
                    <a:pt x="1055795" y="0"/>
                  </a:lnTo>
                  <a:lnTo>
                    <a:pt x="1055795" y="306387"/>
                  </a:lnTo>
                  <a:lnTo>
                    <a:pt x="153194" y="306387"/>
                  </a:lnTo>
                  <a:cubicBezTo>
                    <a:pt x="89739" y="306387"/>
                    <a:pt x="35295" y="267807"/>
                    <a:pt x="12039" y="212823"/>
                  </a:cubicBezTo>
                  <a:lnTo>
                    <a:pt x="0" y="153194"/>
                  </a:lnTo>
                  <a:lnTo>
                    <a:pt x="12039" y="93564"/>
                  </a:lnTo>
                  <a:cubicBezTo>
                    <a:pt x="35295" y="38580"/>
                    <a:pt x="89739" y="0"/>
                    <a:pt x="153194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B99F8B96-182A-C320-1070-EDD4D8D5E97B}"/>
                </a:ext>
              </a:extLst>
            </p:cNvPr>
            <p:cNvSpPr/>
            <p:nvPr/>
          </p:nvSpPr>
          <p:spPr>
            <a:xfrm>
              <a:off x="8679533" y="3439613"/>
              <a:ext cx="2582751" cy="306388"/>
            </a:xfrm>
            <a:custGeom>
              <a:avLst/>
              <a:gdLst>
                <a:gd name="connsiteX0" fmla="*/ 0 w 2582751"/>
                <a:gd name="connsiteY0" fmla="*/ 0 h 306388"/>
                <a:gd name="connsiteX1" fmla="*/ 2429557 w 2582751"/>
                <a:gd name="connsiteY1" fmla="*/ 0 h 306388"/>
                <a:gd name="connsiteX2" fmla="*/ 2582751 w 2582751"/>
                <a:gd name="connsiteY2" fmla="*/ 153194 h 306388"/>
                <a:gd name="connsiteX3" fmla="*/ 2582750 w 2582751"/>
                <a:gd name="connsiteY3" fmla="*/ 153194 h 306388"/>
                <a:gd name="connsiteX4" fmla="*/ 2429556 w 2582751"/>
                <a:gd name="connsiteY4" fmla="*/ 306388 h 306388"/>
                <a:gd name="connsiteX5" fmla="*/ 0 w 2582751"/>
                <a:gd name="connsiteY5" fmla="*/ 306388 h 30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2751" h="306388">
                  <a:moveTo>
                    <a:pt x="0" y="0"/>
                  </a:moveTo>
                  <a:lnTo>
                    <a:pt x="2429557" y="0"/>
                  </a:lnTo>
                  <a:cubicBezTo>
                    <a:pt x="2514164" y="0"/>
                    <a:pt x="2582751" y="68587"/>
                    <a:pt x="2582751" y="153194"/>
                  </a:cubicBezTo>
                  <a:lnTo>
                    <a:pt x="2582750" y="153194"/>
                  </a:lnTo>
                  <a:cubicBezTo>
                    <a:pt x="2582750" y="237801"/>
                    <a:pt x="2514163" y="306388"/>
                    <a:pt x="2429556" y="306388"/>
                  </a:cubicBezTo>
                  <a:lnTo>
                    <a:pt x="0" y="3063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uk-UA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7C0F9DC-5ADB-2C97-664C-176CA7F903F8}"/>
                </a:ext>
              </a:extLst>
            </p:cNvPr>
            <p:cNvSpPr/>
            <p:nvPr/>
          </p:nvSpPr>
          <p:spPr>
            <a:xfrm>
              <a:off x="1985512" y="3442934"/>
              <a:ext cx="6694020" cy="3030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C221CE3-26D3-81F2-5E53-F6E6A9AB3283}"/>
              </a:ext>
            </a:extLst>
          </p:cNvPr>
          <p:cNvSpPr txBox="1"/>
          <p:nvPr/>
        </p:nvSpPr>
        <p:spPr>
          <a:xfrm>
            <a:off x="4644264" y="3794180"/>
            <a:ext cx="1376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j-lt"/>
              </a:rPr>
              <a:t>62%</a:t>
            </a:r>
            <a:endParaRPr lang="uk-UA">
              <a:solidFill>
                <a:schemeClr val="tx2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A7883D-A6E0-6AA2-3CAC-FCC1253AB171}"/>
              </a:ext>
            </a:extLst>
          </p:cNvPr>
          <p:cNvSpPr txBox="1"/>
          <p:nvPr/>
        </p:nvSpPr>
        <p:spPr>
          <a:xfrm>
            <a:off x="864110" y="4281174"/>
            <a:ext cx="1355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>
                <a:solidFill>
                  <a:schemeClr val="tx2">
                    <a:lumMod val="50000"/>
                    <a:lumOff val="50000"/>
                  </a:schemeClr>
                </a:solidFill>
              </a:rPr>
              <a:t>Military training and experience</a:t>
            </a:r>
            <a:endParaRPr lang="uk-UA" sz="120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9EC8DE-A237-DCB4-B364-845D92DAC74F}"/>
              </a:ext>
            </a:extLst>
          </p:cNvPr>
          <p:cNvSpPr txBox="1"/>
          <p:nvPr/>
        </p:nvSpPr>
        <p:spPr>
          <a:xfrm>
            <a:off x="9108895" y="4280488"/>
            <a:ext cx="1724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0" i="0" u="none" strike="noStrike" baseline="0"/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Practical work experience</a:t>
            </a:r>
            <a:endParaRPr lang="uk-UA">
              <a:solidFill>
                <a:schemeClr val="accent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997358-0234-6301-A85C-8856B4564D52}"/>
              </a:ext>
            </a:extLst>
          </p:cNvPr>
          <p:cNvSpPr txBox="1"/>
          <p:nvPr/>
        </p:nvSpPr>
        <p:spPr>
          <a:xfrm>
            <a:off x="4133548" y="4281174"/>
            <a:ext cx="2397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>
                <a:solidFill>
                  <a:schemeClr val="tx2"/>
                </a:solidFill>
              </a:rPr>
              <a:t>FAA-approved Aviation Maintenance Technical School</a:t>
            </a:r>
            <a:endParaRPr lang="uk-UA" sz="1200">
              <a:solidFill>
                <a:schemeClr val="tx2"/>
              </a:solidFill>
            </a:endParaRPr>
          </a:p>
        </p:txBody>
      </p:sp>
      <p:pic>
        <p:nvPicPr>
          <p:cNvPr id="47" name="Рисунок 46" descr="Soldier женский со сплошной заливкой">
            <a:extLst>
              <a:ext uri="{FF2B5EF4-FFF2-40B4-BE49-F238E27FC236}">
                <a16:creationId xmlns:a16="http://schemas.microsoft.com/office/drawing/2014/main" id="{417AC2C4-9B30-181B-FAA3-1A3E207C1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414" y="2353115"/>
            <a:ext cx="914400" cy="914400"/>
          </a:xfrm>
          <a:prstGeom prst="rect">
            <a:avLst/>
          </a:prstGeom>
        </p:spPr>
      </p:pic>
      <p:pic>
        <p:nvPicPr>
          <p:cNvPr id="52" name="Рисунок 51" descr="Школа со сплошной заливкой">
            <a:extLst>
              <a:ext uri="{FF2B5EF4-FFF2-40B4-BE49-F238E27FC236}">
                <a16:creationId xmlns:a16="http://schemas.microsoft.com/office/drawing/2014/main" id="{A942A627-8CA8-609F-6352-974A3A63F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2700" y="2449887"/>
            <a:ext cx="914400" cy="914400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6C2E5F-061B-6BEC-DD69-6DDAC9837100}"/>
              </a:ext>
            </a:extLst>
          </p:cNvPr>
          <p:cNvGrpSpPr/>
          <p:nvPr/>
        </p:nvGrpSpPr>
        <p:grpSpPr>
          <a:xfrm>
            <a:off x="4963850" y="2157952"/>
            <a:ext cx="732100" cy="740328"/>
            <a:chOff x="5444200" y="2065777"/>
            <a:chExt cx="914400" cy="924677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96C67518-FB03-84A8-4C14-9DDD63593BE1}"/>
                </a:ext>
              </a:extLst>
            </p:cNvPr>
            <p:cNvSpPr/>
            <p:nvPr/>
          </p:nvSpPr>
          <p:spPr>
            <a:xfrm>
              <a:off x="5444200" y="2065777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4" name="Рисунок 53" descr="Венок со сплошной заливкой">
              <a:extLst>
                <a:ext uri="{FF2B5EF4-FFF2-40B4-BE49-F238E27FC236}">
                  <a16:creationId xmlns:a16="http://schemas.microsoft.com/office/drawing/2014/main" id="{48BEE854-8B18-9325-FDA0-58BEBA5D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4200" y="2076054"/>
              <a:ext cx="914400" cy="914400"/>
            </a:xfrm>
            <a:prstGeom prst="rect">
              <a:avLst/>
            </a:prstGeom>
          </p:spPr>
        </p:pic>
        <p:pic>
          <p:nvPicPr>
            <p:cNvPr id="50" name="Рисунок 49" descr="Инструменты со сплошной заливкой">
              <a:extLst>
                <a:ext uri="{FF2B5EF4-FFF2-40B4-BE49-F238E27FC236}">
                  <a16:creationId xmlns:a16="http://schemas.microsoft.com/office/drawing/2014/main" id="{425C1DB2-21C1-6098-8C13-19D2C379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52146" y="2395464"/>
              <a:ext cx="286822" cy="286822"/>
            </a:xfrm>
            <a:prstGeom prst="rect">
              <a:avLst/>
            </a:prstGeom>
          </p:spPr>
        </p:pic>
      </p:grpSp>
      <p:pic>
        <p:nvPicPr>
          <p:cNvPr id="58" name="Рисунок 57" descr="Гаечный ключ со сплошной заливкой">
            <a:extLst>
              <a:ext uri="{FF2B5EF4-FFF2-40B4-BE49-F238E27FC236}">
                <a16:creationId xmlns:a16="http://schemas.microsoft.com/office/drawing/2014/main" id="{A1E2738E-E144-875C-EC63-682B94EE7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93725" y="2401079"/>
            <a:ext cx="318662" cy="318662"/>
          </a:xfrm>
          <a:prstGeom prst="rect">
            <a:avLst/>
          </a:prstGeom>
        </p:spPr>
      </p:pic>
      <p:pic>
        <p:nvPicPr>
          <p:cNvPr id="60" name="Рисунок 59" descr="Пешком со сплошной заливкой">
            <a:extLst>
              <a:ext uri="{FF2B5EF4-FFF2-40B4-BE49-F238E27FC236}">
                <a16:creationId xmlns:a16="http://schemas.microsoft.com/office/drawing/2014/main" id="{E8B67759-398A-4E00-0B99-87B853534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97987" y="2331962"/>
            <a:ext cx="914400" cy="91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D75385-6F35-D111-F0E5-C4C4C9A2D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Source: GAO analysis of FAA data | GAO-20-206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4781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8" grpId="0"/>
      <p:bldP spid="31" grpId="0"/>
      <p:bldP spid="42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00FAD6-C581-59C4-A403-1CCBC892DDDC}"/>
              </a:ext>
            </a:extLst>
          </p:cNvPr>
          <p:cNvSpPr/>
          <p:nvPr/>
        </p:nvSpPr>
        <p:spPr>
          <a:xfrm>
            <a:off x="0" y="-1"/>
            <a:ext cx="12192000" cy="20669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3306F-92BE-E08B-652B-F69D199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365124"/>
            <a:ext cx="11161240" cy="1440651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What you can do TODAY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9E825BE-C0DE-5478-9F0E-B33771945021}"/>
              </a:ext>
            </a:extLst>
          </p:cNvPr>
          <p:cNvSpPr/>
          <p:nvPr/>
        </p:nvSpPr>
        <p:spPr>
          <a:xfrm>
            <a:off x="4232116" y="1805776"/>
            <a:ext cx="3727768" cy="45878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+mj-lt"/>
              </a:rPr>
              <a:t>To Grow Your Aviation Career</a:t>
            </a:r>
            <a:endParaRPr lang="uk-UA" sz="1600">
              <a:latin typeface="+mj-lt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E0CF46E-762A-1919-60BC-9688E51C1AA5}"/>
              </a:ext>
            </a:extLst>
          </p:cNvPr>
          <p:cNvGrpSpPr/>
          <p:nvPr/>
        </p:nvGrpSpPr>
        <p:grpSpPr>
          <a:xfrm>
            <a:off x="543659" y="2528476"/>
            <a:ext cx="5426917" cy="1106489"/>
            <a:chOff x="543659" y="2528476"/>
            <a:chExt cx="5426917" cy="1106489"/>
          </a:xfrm>
        </p:grpSpPr>
        <p:sp>
          <p:nvSpPr>
            <p:cNvPr id="6" name="Rectangle 36">
              <a:extLst>
                <a:ext uri="{FF2B5EF4-FFF2-40B4-BE49-F238E27FC236}">
                  <a16:creationId xmlns:a16="http://schemas.microsoft.com/office/drawing/2014/main" id="{F651261C-30C4-F4D0-B630-B7DABB76D6EB}"/>
                </a:ext>
              </a:extLst>
            </p:cNvPr>
            <p:cNvSpPr/>
            <p:nvPr/>
          </p:nvSpPr>
          <p:spPr>
            <a:xfrm>
              <a:off x="543659" y="2528476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41DA80-323E-79D4-463F-2E59F78F78F1}"/>
                </a:ext>
              </a:extLst>
            </p:cNvPr>
            <p:cNvSpPr txBox="1"/>
            <p:nvPr/>
          </p:nvSpPr>
          <p:spPr>
            <a:xfrm>
              <a:off x="1075472" y="2910392"/>
              <a:ext cx="4757737" cy="32996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solidFill>
                    <a:schemeClr val="tx1"/>
                  </a:solidFill>
                </a:rPr>
                <a:t>Earn your pilot's license</a:t>
              </a:r>
            </a:p>
          </p:txBody>
        </p:sp>
        <p:pic>
          <p:nvPicPr>
            <p:cNvPr id="30" name="Рисунок 29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F31644FF-D426-5735-2036-DB9A4E602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550" y="2924541"/>
              <a:ext cx="216320" cy="216320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52093E6-5C71-4E56-83D6-A506A59E9B8A}"/>
              </a:ext>
            </a:extLst>
          </p:cNvPr>
          <p:cNvGrpSpPr/>
          <p:nvPr/>
        </p:nvGrpSpPr>
        <p:grpSpPr>
          <a:xfrm>
            <a:off x="543659" y="3788563"/>
            <a:ext cx="5426917" cy="1106489"/>
            <a:chOff x="543659" y="3788563"/>
            <a:chExt cx="5426917" cy="1106489"/>
          </a:xfrm>
        </p:grpSpPr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29096AF3-42F4-D752-84D3-04DD2A301DC9}"/>
                </a:ext>
              </a:extLst>
            </p:cNvPr>
            <p:cNvSpPr/>
            <p:nvPr/>
          </p:nvSpPr>
          <p:spPr>
            <a:xfrm>
              <a:off x="543659" y="3788563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162EF2-F9C3-EBEC-7812-280D1CC40EA8}"/>
                </a:ext>
              </a:extLst>
            </p:cNvPr>
            <p:cNvSpPr txBox="1"/>
            <p:nvPr/>
          </p:nvSpPr>
          <p:spPr>
            <a:xfrm>
              <a:off x="1075472" y="4063466"/>
              <a:ext cx="4757737" cy="5654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solidFill>
                    <a:schemeClr val="tx1"/>
                  </a:solidFill>
                  <a:ea typeface="Calibri"/>
                  <a:cs typeface="Calibri"/>
                </a:rPr>
                <a:t>Visit a Part 147 school Aviation Maintenance Technician school</a:t>
              </a: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1" name="Рисунок 30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CB692FB1-99BD-BA1A-8F5E-3353A16B1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550" y="4134217"/>
              <a:ext cx="216320" cy="216320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6698CB5-F751-FD48-9B58-37FE22B928F3}"/>
              </a:ext>
            </a:extLst>
          </p:cNvPr>
          <p:cNvGrpSpPr/>
          <p:nvPr/>
        </p:nvGrpSpPr>
        <p:grpSpPr>
          <a:xfrm>
            <a:off x="547864" y="5059361"/>
            <a:ext cx="5426917" cy="1106489"/>
            <a:chOff x="547864" y="5059361"/>
            <a:chExt cx="5426917" cy="1106489"/>
          </a:xfrm>
        </p:grpSpPr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CD439889-A829-29E2-2E08-B88F5CDCAB8C}"/>
                </a:ext>
              </a:extLst>
            </p:cNvPr>
            <p:cNvSpPr/>
            <p:nvPr/>
          </p:nvSpPr>
          <p:spPr>
            <a:xfrm>
              <a:off x="547864" y="5059361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0EB9C-AB08-5012-DA07-E0DD7F6344A8}"/>
                </a:ext>
              </a:extLst>
            </p:cNvPr>
            <p:cNvSpPr txBox="1"/>
            <p:nvPr/>
          </p:nvSpPr>
          <p:spPr>
            <a:xfrm>
              <a:off x="1079677" y="5334264"/>
              <a:ext cx="4757737" cy="5654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  <a:ea typeface="Calibri"/>
                  <a:cs typeface="Calibri"/>
                </a:rPr>
                <a:t>Job shadow an avionics technician or</a:t>
              </a:r>
              <a:br>
                <a:rPr lang="en-US" dirty="0">
                  <a:solidFill>
                    <a:schemeClr val="tx1"/>
                  </a:solidFill>
                  <a:ea typeface="Calibri"/>
                  <a:cs typeface="Calibri"/>
                </a:rPr>
              </a:br>
              <a:r>
                <a:rPr lang="en-US" dirty="0">
                  <a:solidFill>
                    <a:schemeClr val="tx1"/>
                  </a:solidFill>
                  <a:ea typeface="Calibri"/>
                  <a:cs typeface="Calibri"/>
                </a:rPr>
                <a:t>Earn your AET certification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2" name="Рисунок 31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A4292EFF-71D7-B12D-73E0-F2F1D53FC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550" y="5355685"/>
              <a:ext cx="216320" cy="21632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111BD70-E6DA-8C9F-D916-67DF7AEAD5A7}"/>
              </a:ext>
            </a:extLst>
          </p:cNvPr>
          <p:cNvGrpSpPr/>
          <p:nvPr/>
        </p:nvGrpSpPr>
        <p:grpSpPr>
          <a:xfrm>
            <a:off x="6245498" y="3788563"/>
            <a:ext cx="5426917" cy="1106489"/>
            <a:chOff x="6245498" y="3788563"/>
            <a:chExt cx="5426917" cy="1106489"/>
          </a:xfrm>
        </p:grpSpPr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E04F2B78-5F15-23F5-4B81-E4C1044F769B}"/>
                </a:ext>
              </a:extLst>
            </p:cNvPr>
            <p:cNvSpPr/>
            <p:nvPr/>
          </p:nvSpPr>
          <p:spPr>
            <a:xfrm>
              <a:off x="6245498" y="3788563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F33B96-FABA-1973-7911-D7B3ED7688E8}"/>
                </a:ext>
              </a:extLst>
            </p:cNvPr>
            <p:cNvSpPr txBox="1"/>
            <p:nvPr/>
          </p:nvSpPr>
          <p:spPr>
            <a:xfrm>
              <a:off x="6777311" y="4084887"/>
              <a:ext cx="4757737" cy="5654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solidFill>
                    <a:schemeClr val="tx1"/>
                  </a:solidFill>
                  <a:ea typeface="Calibri"/>
                  <a:cs typeface="Calibri"/>
                </a:rPr>
                <a:t>Visit aea.net/jobs to learn about the needs of the industry</a:t>
              </a: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3" name="Рисунок 32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0BD9AD2F-566F-5038-2EB4-530E8EEAB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04848" y="4150153"/>
              <a:ext cx="216320" cy="216320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FA9A193-8992-7551-2657-5554114786BA}"/>
              </a:ext>
            </a:extLst>
          </p:cNvPr>
          <p:cNvGrpSpPr/>
          <p:nvPr/>
        </p:nvGrpSpPr>
        <p:grpSpPr>
          <a:xfrm>
            <a:off x="6249703" y="5059361"/>
            <a:ext cx="5426917" cy="1106489"/>
            <a:chOff x="6249703" y="5059361"/>
            <a:chExt cx="5426917" cy="1106489"/>
          </a:xfrm>
        </p:grpSpPr>
        <p:sp>
          <p:nvSpPr>
            <p:cNvPr id="19" name="Rectangle 36">
              <a:extLst>
                <a:ext uri="{FF2B5EF4-FFF2-40B4-BE49-F238E27FC236}">
                  <a16:creationId xmlns:a16="http://schemas.microsoft.com/office/drawing/2014/main" id="{9D4D26E9-AF51-5515-7062-AEB6C74433F1}"/>
                </a:ext>
              </a:extLst>
            </p:cNvPr>
            <p:cNvSpPr/>
            <p:nvPr/>
          </p:nvSpPr>
          <p:spPr>
            <a:xfrm>
              <a:off x="6249703" y="5059361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30C1C7-AB06-A0B7-1F4C-F43C99AD23B7}"/>
                </a:ext>
              </a:extLst>
            </p:cNvPr>
            <p:cNvSpPr txBox="1"/>
            <p:nvPr/>
          </p:nvSpPr>
          <p:spPr>
            <a:xfrm>
              <a:off x="6781516" y="5355685"/>
              <a:ext cx="4757737" cy="5654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  <a:ea typeface="Calibri"/>
                  <a:cs typeface="Calibri"/>
                </a:rPr>
                <a:t>Explore aviation channels on social media and YouTube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34" name="Рисунок 33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75589E3D-12BE-FF28-74E6-C8855A1F2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04848" y="5371621"/>
              <a:ext cx="216320" cy="216320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D91E0B-D5E2-07C7-D4E6-2C9336DAD2EE}"/>
              </a:ext>
            </a:extLst>
          </p:cNvPr>
          <p:cNvGrpSpPr/>
          <p:nvPr/>
        </p:nvGrpSpPr>
        <p:grpSpPr>
          <a:xfrm>
            <a:off x="6245498" y="2528476"/>
            <a:ext cx="5426917" cy="1106489"/>
            <a:chOff x="6245498" y="2528476"/>
            <a:chExt cx="5426917" cy="1106489"/>
          </a:xfrm>
        </p:grpSpPr>
        <p:sp>
          <p:nvSpPr>
            <p:cNvPr id="15" name="Rectangle 36">
              <a:extLst>
                <a:ext uri="{FF2B5EF4-FFF2-40B4-BE49-F238E27FC236}">
                  <a16:creationId xmlns:a16="http://schemas.microsoft.com/office/drawing/2014/main" id="{112CC25F-6319-6D96-37C9-46729A59E7FD}"/>
                </a:ext>
              </a:extLst>
            </p:cNvPr>
            <p:cNvSpPr/>
            <p:nvPr/>
          </p:nvSpPr>
          <p:spPr>
            <a:xfrm>
              <a:off x="6245498" y="2528476"/>
              <a:ext cx="5426917" cy="1106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13395-7DFE-DCA3-2D48-2A717C3FAB6E}"/>
                </a:ext>
              </a:extLst>
            </p:cNvPr>
            <p:cNvSpPr txBox="1"/>
            <p:nvPr/>
          </p:nvSpPr>
          <p:spPr>
            <a:xfrm>
              <a:off x="6777311" y="2814089"/>
              <a:ext cx="4757737" cy="56541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SzPct val="115000"/>
                <a:buNone/>
                <a:defRPr sz="1700" b="0" i="0" spc="0" baseline="0">
                  <a:solidFill>
                    <a:schemeClr val="accent1"/>
                  </a:solidFill>
                  <a:effectLst/>
                  <a:latin typeface="+mj-lt"/>
                  <a:ea typeface="Roboto Thin" pitchFamily="2" charset="0"/>
                  <a:cs typeface="Arial" panose="020B0604020202020204" pitchFamily="34" charset="0"/>
                </a:defRPr>
              </a:lvl1pPr>
            </a:lstStyle>
            <a:p>
              <a:r>
                <a:rPr lang="en-US">
                  <a:solidFill>
                    <a:schemeClr val="tx1"/>
                  </a:solidFill>
                  <a:ea typeface="Calibri"/>
                  <a:cs typeface="Calibri"/>
                </a:rPr>
                <a:t>Earn your Part 107 license for UAS (drones)</a:t>
              </a: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5" name="Рисунок 34" descr="Направленный вправо указательный палец, тыльная сторона руки со сплошной заливкой">
              <a:extLst>
                <a:ext uri="{FF2B5EF4-FFF2-40B4-BE49-F238E27FC236}">
                  <a16:creationId xmlns:a16="http://schemas.microsoft.com/office/drawing/2014/main" id="{4B3E4F30-79A4-F03E-4EF2-1E070AFA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04848" y="2879104"/>
              <a:ext cx="216320" cy="21632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B7E433-373F-95C2-2EEE-16D157DB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BA09D-B85B-4D86-A5BF-3039B65C798B}" type="slidenum">
              <a:rPr lang="en-US" smtClean="0"/>
              <a:t>23</a:t>
            </a:fld>
            <a:endParaRPr lang="en-US"/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A767EC59-FC34-D063-3978-D293162577F8}"/>
              </a:ext>
            </a:extLst>
          </p:cNvPr>
          <p:cNvSpPr/>
          <p:nvPr/>
        </p:nvSpPr>
        <p:spPr>
          <a:xfrm>
            <a:off x="0" y="-4511905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25AC0AD4-8F28-133D-EF85-43E474F6DD5F}"/>
              </a:ext>
            </a:extLst>
          </p:cNvPr>
          <p:cNvSpPr/>
          <p:nvPr/>
        </p:nvSpPr>
        <p:spPr>
          <a:xfrm>
            <a:off x="0" y="-6744035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09895C4-F98A-83AF-338A-F911782F839F}"/>
              </a:ext>
            </a:extLst>
          </p:cNvPr>
          <p:cNvGrpSpPr/>
          <p:nvPr/>
        </p:nvGrpSpPr>
        <p:grpSpPr>
          <a:xfrm>
            <a:off x="515380" y="7787865"/>
            <a:ext cx="2088000" cy="4853269"/>
            <a:chOff x="515380" y="1300242"/>
            <a:chExt cx="2088000" cy="4853269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0D6590F-E380-9889-6F0E-2AA28029C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9" r="18405"/>
            <a:stretch/>
          </p:blipFill>
          <p:spPr bwMode="auto">
            <a:xfrm>
              <a:off x="515380" y="1300242"/>
              <a:ext cx="2085894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84F6275-7A0C-B673-B201-28E8AB5950AD}"/>
                </a:ext>
              </a:extLst>
            </p:cNvPr>
            <p:cNvSpPr/>
            <p:nvPr/>
          </p:nvSpPr>
          <p:spPr>
            <a:xfrm>
              <a:off x="515380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Drones</a:t>
              </a:r>
              <a:endParaRPr lang="uk-UA"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(Flight and maintenance)</a:t>
              </a:r>
              <a:endParaRPr lang="uk-UA">
                <a:latin typeface="+mj-lt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DAF4B50-4B43-E8D7-69AA-B44A5348EACB}"/>
              </a:ext>
            </a:extLst>
          </p:cNvPr>
          <p:cNvGrpSpPr/>
          <p:nvPr/>
        </p:nvGrpSpPr>
        <p:grpSpPr>
          <a:xfrm>
            <a:off x="2782251" y="9292671"/>
            <a:ext cx="2088000" cy="4857845"/>
            <a:chOff x="2782251" y="1300242"/>
            <a:chExt cx="2088000" cy="485784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DC3A21A-E365-5D4B-62BC-B0AFEB2C8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235" r="52293"/>
            <a:stretch/>
          </p:blipFill>
          <p:spPr>
            <a:xfrm>
              <a:off x="2782251" y="1312581"/>
              <a:ext cx="2085894" cy="4845506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A170EFF-1B5F-7217-A0C3-418FA27AFA96}"/>
                </a:ext>
              </a:extLst>
            </p:cNvPr>
            <p:cNvSpPr/>
            <p:nvPr/>
          </p:nvSpPr>
          <p:spPr>
            <a:xfrm>
              <a:off x="278225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Advanced Air Mobility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CFC7CE5-EDF7-B07C-5273-CB221C44384F}"/>
              </a:ext>
            </a:extLst>
          </p:cNvPr>
          <p:cNvGrpSpPr/>
          <p:nvPr/>
        </p:nvGrpSpPr>
        <p:grpSpPr>
          <a:xfrm>
            <a:off x="5051226" y="10851865"/>
            <a:ext cx="2088000" cy="4865608"/>
            <a:chOff x="5051226" y="1300242"/>
            <a:chExt cx="2088000" cy="4865608"/>
          </a:xfrm>
        </p:grpSpPr>
        <p:pic>
          <p:nvPicPr>
            <p:cNvPr id="39" name="Picture 6" descr="Electric Propulsion Hits Its Stride in Space | T2 Portal">
              <a:extLst>
                <a:ext uri="{FF2B5EF4-FFF2-40B4-BE49-F238E27FC236}">
                  <a16:creationId xmlns:a16="http://schemas.microsoft.com/office/drawing/2014/main" id="{8DFC8939-37C9-7DE3-2AC3-28C0F704D2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1" r="42563"/>
            <a:stretch/>
          </p:blipFill>
          <p:spPr bwMode="auto">
            <a:xfrm>
              <a:off x="5051226" y="1312581"/>
              <a:ext cx="2087998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9078D308-7447-AE8B-BF94-8D49A9B5A8F8}"/>
                </a:ext>
              </a:extLst>
            </p:cNvPr>
            <p:cNvSpPr/>
            <p:nvPr/>
          </p:nvSpPr>
          <p:spPr>
            <a:xfrm>
              <a:off x="5051226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Electric Propulsion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517D2A2-70AA-7F37-FB86-BF4283C9E97C}"/>
              </a:ext>
            </a:extLst>
          </p:cNvPr>
          <p:cNvGrpSpPr/>
          <p:nvPr/>
        </p:nvGrpSpPr>
        <p:grpSpPr>
          <a:xfrm>
            <a:off x="7320201" y="12641134"/>
            <a:ext cx="2088000" cy="4853269"/>
            <a:chOff x="7320201" y="1300242"/>
            <a:chExt cx="2088000" cy="4853269"/>
          </a:xfrm>
        </p:grpSpPr>
        <p:pic>
          <p:nvPicPr>
            <p:cNvPr id="42" name="Picture 8">
              <a:extLst>
                <a:ext uri="{FF2B5EF4-FFF2-40B4-BE49-F238E27FC236}">
                  <a16:creationId xmlns:a16="http://schemas.microsoft.com/office/drawing/2014/main" id="{29A8B43A-B3C7-D088-C223-C2D2ED2BB7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4" r="38784"/>
            <a:stretch/>
          </p:blipFill>
          <p:spPr bwMode="auto">
            <a:xfrm>
              <a:off x="7320201" y="1312581"/>
              <a:ext cx="2088000" cy="48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1B5C1CD3-52E8-3F80-5679-826A8DE74D54}"/>
                </a:ext>
              </a:extLst>
            </p:cNvPr>
            <p:cNvSpPr/>
            <p:nvPr/>
          </p:nvSpPr>
          <p:spPr>
            <a:xfrm>
              <a:off x="732020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Artificial Intelligence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3FE9DC4-BEE7-4FE6-DD8D-919016F0E59C}"/>
              </a:ext>
            </a:extLst>
          </p:cNvPr>
          <p:cNvGrpSpPr/>
          <p:nvPr/>
        </p:nvGrpSpPr>
        <p:grpSpPr>
          <a:xfrm>
            <a:off x="9589178" y="14210379"/>
            <a:ext cx="2088000" cy="4845506"/>
            <a:chOff x="9589178" y="1300242"/>
            <a:chExt cx="2088000" cy="4845506"/>
          </a:xfrm>
        </p:grpSpPr>
        <p:pic>
          <p:nvPicPr>
            <p:cNvPr id="45" name="Picture 10" descr="A Worry for Some Pilots: Their Hands-On Flying Skills Are Lacking - The New  York Times">
              <a:extLst>
                <a:ext uri="{FF2B5EF4-FFF2-40B4-BE49-F238E27FC236}">
                  <a16:creationId xmlns:a16="http://schemas.microsoft.com/office/drawing/2014/main" id="{D7880816-3EBE-528F-86B2-7E3D50E69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2" t="17762" r="48303" b="7121"/>
            <a:stretch/>
          </p:blipFill>
          <p:spPr bwMode="auto">
            <a:xfrm>
              <a:off x="9589178" y="1312581"/>
              <a:ext cx="2087442" cy="482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714750B3-EB98-DA31-EA74-0864498B31C7}"/>
                </a:ext>
              </a:extLst>
            </p:cNvPr>
            <p:cNvSpPr/>
            <p:nvPr/>
          </p:nvSpPr>
          <p:spPr>
            <a:xfrm>
              <a:off x="9589178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63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Still a need for legacy aircraft skills and abilities</a:t>
              </a:r>
              <a:endParaRPr lang="uk-UA">
                <a:latin typeface="+mj-lt"/>
                <a:cs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FFAB42-416D-48BB-235A-94CA6DAF481A}"/>
                </a:ext>
              </a:extLst>
            </p:cNvPr>
            <p:cNvSpPr txBox="1"/>
            <p:nvPr/>
          </p:nvSpPr>
          <p:spPr>
            <a:xfrm>
              <a:off x="9722052" y="4435363"/>
              <a:ext cx="1822252" cy="856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Maintenance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Modifications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Restorations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4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>
            <a:extLst>
              <a:ext uri="{FF2B5EF4-FFF2-40B4-BE49-F238E27FC236}">
                <a16:creationId xmlns:a16="http://schemas.microsoft.com/office/drawing/2014/main" id="{4FF16474-7678-B75A-6217-3684E637EFB2}"/>
              </a:ext>
            </a:extLst>
          </p:cNvPr>
          <p:cNvSpPr/>
          <p:nvPr/>
        </p:nvSpPr>
        <p:spPr>
          <a:xfrm>
            <a:off x="0" y="-4511905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D69A18F2-A889-6310-DF47-B123F215EBE5}"/>
              </a:ext>
            </a:extLst>
          </p:cNvPr>
          <p:cNvSpPr/>
          <p:nvPr/>
        </p:nvSpPr>
        <p:spPr>
          <a:xfrm>
            <a:off x="0" y="-6744035"/>
            <a:ext cx="12192000" cy="3930732"/>
          </a:xfrm>
          <a:custGeom>
            <a:avLst/>
            <a:gdLst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3930732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  <a:gd name="connsiteX0" fmla="*/ 0 w 12192000"/>
              <a:gd name="connsiteY0" fmla="*/ 0 h 3930732"/>
              <a:gd name="connsiteX1" fmla="*/ 12192000 w 12192000"/>
              <a:gd name="connsiteY1" fmla="*/ 0 h 3930732"/>
              <a:gd name="connsiteX2" fmla="*/ 12192000 w 12192000"/>
              <a:gd name="connsiteY2" fmla="*/ 2882768 h 3930732"/>
              <a:gd name="connsiteX3" fmla="*/ 0 w 12192000"/>
              <a:gd name="connsiteY3" fmla="*/ 3930732 h 3930732"/>
              <a:gd name="connsiteX4" fmla="*/ 0 w 12192000"/>
              <a:gd name="connsiteY4" fmla="*/ 0 h 393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930732">
                <a:moveTo>
                  <a:pt x="0" y="0"/>
                </a:moveTo>
                <a:lnTo>
                  <a:pt x="12192000" y="0"/>
                </a:lnTo>
                <a:lnTo>
                  <a:pt x="12192000" y="2882768"/>
                </a:lnTo>
                <a:lnTo>
                  <a:pt x="0" y="39307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F8BB6E-0412-C418-531E-D3B6192187B6}"/>
              </a:ext>
            </a:extLst>
          </p:cNvPr>
          <p:cNvGrpSpPr/>
          <p:nvPr/>
        </p:nvGrpSpPr>
        <p:grpSpPr>
          <a:xfrm>
            <a:off x="515380" y="7787865"/>
            <a:ext cx="2088000" cy="4853269"/>
            <a:chOff x="515380" y="1300242"/>
            <a:chExt cx="2088000" cy="485326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3D30C9C-00CC-7F85-D9E1-7BE9F8E31B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9" r="18405"/>
            <a:stretch/>
          </p:blipFill>
          <p:spPr bwMode="auto">
            <a:xfrm>
              <a:off x="515380" y="1300242"/>
              <a:ext cx="2085894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D5657E9-55A2-86B1-E7BD-09FA9AF56E32}"/>
                </a:ext>
              </a:extLst>
            </p:cNvPr>
            <p:cNvSpPr/>
            <p:nvPr/>
          </p:nvSpPr>
          <p:spPr>
            <a:xfrm>
              <a:off x="515380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Drones</a:t>
              </a:r>
              <a:endParaRPr lang="uk-UA">
                <a:latin typeface="+mj-lt"/>
                <a:ea typeface="Calibri"/>
                <a:cs typeface="Calibri"/>
              </a:endParaRPr>
            </a:p>
            <a:p>
              <a:pPr algn="ctr"/>
              <a:r>
                <a:rPr lang="en-US">
                  <a:latin typeface="+mj-lt"/>
                  <a:ea typeface="Calibri"/>
                  <a:cs typeface="Calibri"/>
                </a:rPr>
                <a:t>(Flight and maintenance)</a:t>
              </a:r>
              <a:endParaRPr lang="uk-UA">
                <a:latin typeface="+mj-lt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BBE186-8B2A-BE1D-82D9-90663DE3E6FE}"/>
              </a:ext>
            </a:extLst>
          </p:cNvPr>
          <p:cNvGrpSpPr/>
          <p:nvPr/>
        </p:nvGrpSpPr>
        <p:grpSpPr>
          <a:xfrm>
            <a:off x="2782251" y="9292671"/>
            <a:ext cx="2088000" cy="4857845"/>
            <a:chOff x="2782251" y="1300242"/>
            <a:chExt cx="2088000" cy="48578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0E1E9D1-983A-9153-0402-CB9DB2055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35" r="52293"/>
            <a:stretch/>
          </p:blipFill>
          <p:spPr>
            <a:xfrm>
              <a:off x="2782251" y="1312581"/>
              <a:ext cx="2085894" cy="4845506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C4F3136-D995-214F-D92B-7F8E73040179}"/>
                </a:ext>
              </a:extLst>
            </p:cNvPr>
            <p:cNvSpPr/>
            <p:nvPr/>
          </p:nvSpPr>
          <p:spPr>
            <a:xfrm>
              <a:off x="278225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Advanced Air Mobility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19B5F0E-BE82-1719-08AC-52C53711A495}"/>
              </a:ext>
            </a:extLst>
          </p:cNvPr>
          <p:cNvGrpSpPr/>
          <p:nvPr/>
        </p:nvGrpSpPr>
        <p:grpSpPr>
          <a:xfrm>
            <a:off x="5051226" y="10851865"/>
            <a:ext cx="2088000" cy="4865608"/>
            <a:chOff x="5051226" y="1300242"/>
            <a:chExt cx="2088000" cy="4865608"/>
          </a:xfrm>
        </p:grpSpPr>
        <p:pic>
          <p:nvPicPr>
            <p:cNvPr id="20" name="Picture 6" descr="Electric Propulsion Hits Its Stride in Space | T2 Portal">
              <a:extLst>
                <a:ext uri="{FF2B5EF4-FFF2-40B4-BE49-F238E27FC236}">
                  <a16:creationId xmlns:a16="http://schemas.microsoft.com/office/drawing/2014/main" id="{DB848B1C-E94A-2EAB-7563-A31CB4991C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1" r="42563"/>
            <a:stretch/>
          </p:blipFill>
          <p:spPr bwMode="auto">
            <a:xfrm>
              <a:off x="5051226" y="1312581"/>
              <a:ext cx="2087998" cy="485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F99BC5A-12BE-173C-77A5-A9B61423C3F9}"/>
                </a:ext>
              </a:extLst>
            </p:cNvPr>
            <p:cNvSpPr/>
            <p:nvPr/>
          </p:nvSpPr>
          <p:spPr>
            <a:xfrm>
              <a:off x="5051226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Electric Propulsion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B978CCE-418C-00CD-ED2A-A29DB98CB919}"/>
              </a:ext>
            </a:extLst>
          </p:cNvPr>
          <p:cNvGrpSpPr/>
          <p:nvPr/>
        </p:nvGrpSpPr>
        <p:grpSpPr>
          <a:xfrm>
            <a:off x="7320201" y="12641134"/>
            <a:ext cx="2088000" cy="4853269"/>
            <a:chOff x="7320201" y="1300242"/>
            <a:chExt cx="2088000" cy="4853269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098F904D-3067-CD41-FEE3-4476004C5B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84" r="38784"/>
            <a:stretch/>
          </p:blipFill>
          <p:spPr bwMode="auto">
            <a:xfrm>
              <a:off x="7320201" y="1312581"/>
              <a:ext cx="2088000" cy="48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B09A407C-ECD0-D8D9-F50B-5480F19FA048}"/>
                </a:ext>
              </a:extLst>
            </p:cNvPr>
            <p:cNvSpPr/>
            <p:nvPr/>
          </p:nvSpPr>
          <p:spPr>
            <a:xfrm>
              <a:off x="7320201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20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Artificial Intelligence</a:t>
              </a:r>
              <a:endParaRPr lang="uk-UA">
                <a:latin typeface="+mj-lt"/>
                <a:cs typeface="Calibri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07F0ED5-267F-F83D-BEB4-1A1FC268D525}"/>
              </a:ext>
            </a:extLst>
          </p:cNvPr>
          <p:cNvGrpSpPr/>
          <p:nvPr/>
        </p:nvGrpSpPr>
        <p:grpSpPr>
          <a:xfrm>
            <a:off x="9589178" y="14210379"/>
            <a:ext cx="2088000" cy="4845506"/>
            <a:chOff x="9589178" y="1300242"/>
            <a:chExt cx="2088000" cy="4845506"/>
          </a:xfrm>
        </p:grpSpPr>
        <p:pic>
          <p:nvPicPr>
            <p:cNvPr id="26" name="Picture 10" descr="A Worry for Some Pilots: Their Hands-On Flying Skills Are Lacking - The New  York Times">
              <a:extLst>
                <a:ext uri="{FF2B5EF4-FFF2-40B4-BE49-F238E27FC236}">
                  <a16:creationId xmlns:a16="http://schemas.microsoft.com/office/drawing/2014/main" id="{19D31DBC-13B7-7466-E5AA-00DEEAD041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2" t="17762" r="48303" b="7121"/>
            <a:stretch/>
          </p:blipFill>
          <p:spPr bwMode="auto">
            <a:xfrm>
              <a:off x="9589178" y="1312581"/>
              <a:ext cx="2087442" cy="482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D58DA10-5F41-5D1F-A435-E4267E7EC1EA}"/>
                </a:ext>
              </a:extLst>
            </p:cNvPr>
            <p:cNvSpPr/>
            <p:nvPr/>
          </p:nvSpPr>
          <p:spPr>
            <a:xfrm>
              <a:off x="9589178" y="1300242"/>
              <a:ext cx="2088000" cy="4845506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70000">
                  <a:srgbClr val="000000">
                    <a:alpha val="63000"/>
                  </a:srgbClr>
                </a:gs>
                <a:gs pos="29600">
                  <a:srgbClr val="000000">
                    <a:alpha val="20000"/>
                  </a:srgbClr>
                </a:gs>
                <a:gs pos="50000">
                  <a:schemeClr val="tx1">
                    <a:alpha val="60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+mj-lt"/>
                  <a:cs typeface="Calibri"/>
                </a:rPr>
                <a:t>Still a need for legacy aircraft skills and abilities</a:t>
              </a:r>
              <a:endParaRPr lang="uk-UA">
                <a:latin typeface="+mj-lt"/>
                <a:cs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643A22-774F-C5D6-A492-B98053B7AEBE}"/>
                </a:ext>
              </a:extLst>
            </p:cNvPr>
            <p:cNvSpPr txBox="1"/>
            <p:nvPr/>
          </p:nvSpPr>
          <p:spPr>
            <a:xfrm>
              <a:off x="9722052" y="4435363"/>
              <a:ext cx="1822252" cy="856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Calibri"/>
                  <a:cs typeface="Calibri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Maintenance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Modifications</a:t>
              </a:r>
            </a:p>
            <a:p>
              <a:pPr marL="0" lvl="1" algn="ctr"/>
              <a:r>
                <a:rPr lang="en-US" sz="14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Restorations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FA8364-C00C-43AC-44F0-513CA31EC5E5}"/>
              </a:ext>
            </a:extLst>
          </p:cNvPr>
          <p:cNvSpPr/>
          <p:nvPr/>
        </p:nvSpPr>
        <p:spPr>
          <a:xfrm>
            <a:off x="515380" y="2428514"/>
            <a:ext cx="11161240" cy="200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A6FD6-AF78-15D0-6ADD-E87CD72A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rgbClr val="282B2D"/>
                </a:solidFill>
              </a:rPr>
              <a:t>Start Today or Invest in Your Career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8B0B0-6FE5-0241-747F-28E896C5DC15}"/>
              </a:ext>
            </a:extLst>
          </p:cNvPr>
          <p:cNvSpPr txBox="1"/>
          <p:nvPr/>
        </p:nvSpPr>
        <p:spPr>
          <a:xfrm>
            <a:off x="931310" y="3090545"/>
            <a:ext cx="4198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Return on investment (ROI) over 10 years of employment</a:t>
            </a:r>
            <a:br>
              <a:rPr lang="en-US" b="1" dirty="0">
                <a:solidFill>
                  <a:schemeClr val="accent1"/>
                </a:solidFill>
                <a:latin typeface="+mj-lt"/>
              </a:rPr>
            </a:b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A171C-9126-CE69-A19B-86E841E1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BA09D-B85B-4D86-A5BF-3039B65C798B}" type="slidenum">
              <a:rPr lang="en-US" smtClean="0">
                <a:solidFill>
                  <a:srgbClr val="898989"/>
                </a:solidFill>
              </a:rPr>
              <a:t>24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9" name="Picture 7" descr="Graph of an airplane career return on investment&#10;&#10;Description automatically generated">
            <a:extLst>
              <a:ext uri="{FF2B5EF4-FFF2-40B4-BE49-F238E27FC236}">
                <a16:creationId xmlns:a16="http://schemas.microsoft.com/office/drawing/2014/main" id="{7C9ADAF4-1610-4DDF-EEA8-702DECE6B6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83"/>
          <a:stretch/>
        </p:blipFill>
        <p:spPr>
          <a:xfrm>
            <a:off x="5715000" y="1369202"/>
            <a:ext cx="5961620" cy="46430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9FF787-CD2B-A3E2-9C31-949D40E78BDD}"/>
              </a:ext>
            </a:extLst>
          </p:cNvPr>
          <p:cNvSpPr txBox="1"/>
          <p:nvPr/>
        </p:nvSpPr>
        <p:spPr>
          <a:xfrm>
            <a:off x="903832" y="4715953"/>
            <a:ext cx="4253955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Avionics Tech*		$640,000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A&amp;P 			$419,000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Engineer 		$134,000</a:t>
            </a:r>
            <a:br>
              <a:rPr lang="en-US" b="1" dirty="0">
                <a:solidFill>
                  <a:schemeClr val="accent1"/>
                </a:solidFill>
                <a:latin typeface="+mj-lt"/>
              </a:rPr>
            </a:br>
            <a:br>
              <a:rPr lang="en-US" b="1" dirty="0">
                <a:solidFill>
                  <a:schemeClr val="accent1"/>
                </a:solidFill>
                <a:latin typeface="+mj-lt"/>
              </a:rPr>
            </a:br>
            <a:r>
              <a:rPr lang="en-US" sz="1050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*entry level avionics installer after completing high school aviation program or starting apprenticeship</a:t>
            </a:r>
            <a:endParaRPr lang="en-US" i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8188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484A36-4BC9-A243-EB4E-90A38080C5DB}"/>
              </a:ext>
            </a:extLst>
          </p:cNvPr>
          <p:cNvSpPr/>
          <p:nvPr/>
        </p:nvSpPr>
        <p:spPr>
          <a:xfrm>
            <a:off x="14866758" y="2428514"/>
            <a:ext cx="11161240" cy="200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55E9B-B9B6-9782-CB65-98DF2C356B6E}"/>
              </a:ext>
            </a:extLst>
          </p:cNvPr>
          <p:cNvSpPr txBox="1"/>
          <p:nvPr/>
        </p:nvSpPr>
        <p:spPr>
          <a:xfrm>
            <a:off x="15310168" y="2967335"/>
            <a:ext cx="3070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1"/>
                </a:solidFill>
                <a:latin typeface="+mj-lt"/>
              </a:rPr>
              <a:t>Aviation Career Return of Investments (ROI) Over 10 Years</a:t>
            </a: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4CBB5FCE-793D-85AD-F5F5-6A54833579DD}"/>
              </a:ext>
            </a:extLst>
          </p:cNvPr>
          <p:cNvGrpSpPr/>
          <p:nvPr/>
        </p:nvGrpSpPr>
        <p:grpSpPr>
          <a:xfrm>
            <a:off x="13647558" y="1146413"/>
            <a:ext cx="8663163" cy="5031854"/>
            <a:chOff x="4314546" y="1146413"/>
            <a:chExt cx="9046347" cy="5254420"/>
          </a:xfrm>
        </p:grpSpPr>
        <p:pic>
          <p:nvPicPr>
            <p:cNvPr id="15" name="Picture 6" descr="Macbook Mockup PNG Transparent Images Free Download | Vector Files | Pngtree">
              <a:extLst>
                <a:ext uri="{FF2B5EF4-FFF2-40B4-BE49-F238E27FC236}">
                  <a16:creationId xmlns:a16="http://schemas.microsoft.com/office/drawing/2014/main" id="{CEBFEC7C-205C-0D43-9B36-9A42074C3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46" y="1146413"/>
              <a:ext cx="9046347" cy="5254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: скругленные углы 5">
              <a:extLst>
                <a:ext uri="{FF2B5EF4-FFF2-40B4-BE49-F238E27FC236}">
                  <a16:creationId xmlns:a16="http://schemas.microsoft.com/office/drawing/2014/main" id="{400400D4-B1CA-E650-E9B9-A9882E005C4F}"/>
                </a:ext>
              </a:extLst>
            </p:cNvPr>
            <p:cNvSpPr/>
            <p:nvPr/>
          </p:nvSpPr>
          <p:spPr>
            <a:xfrm>
              <a:off x="5268895" y="1237089"/>
              <a:ext cx="7128000" cy="4725431"/>
            </a:xfrm>
            <a:prstGeom prst="roundRect">
              <a:avLst>
                <a:gd name="adj" fmla="val 1549"/>
              </a:avLst>
            </a:prstGeom>
            <a:gradFill flip="none" rotWithShape="1">
              <a:gsLst>
                <a:gs pos="52500">
                  <a:srgbClr val="424242"/>
                </a:gs>
                <a:gs pos="0">
                  <a:srgbClr val="2A2A2A"/>
                </a:gs>
                <a:gs pos="100000">
                  <a:srgbClr val="272727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Picture 7" descr="Graph of an airplane career return on investment&#10;&#10;Description automatically generated">
              <a:extLst>
                <a:ext uri="{FF2B5EF4-FFF2-40B4-BE49-F238E27FC236}">
                  <a16:creationId xmlns:a16="http://schemas.microsoft.com/office/drawing/2014/main" id="{3A308C81-9943-283E-8DFC-04B5C358E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3"/>
            <a:stretch/>
          </p:blipFill>
          <p:spPr>
            <a:xfrm>
              <a:off x="6095999" y="1451163"/>
              <a:ext cx="5584825" cy="4349562"/>
            </a:xfrm>
            <a:prstGeom prst="rect">
              <a:avLst/>
            </a:prstGeom>
          </p:spPr>
        </p:pic>
      </p:grpSp>
      <p:pic>
        <p:nvPicPr>
          <p:cNvPr id="9" name="Рисунок 8" descr="Изображение выглядит как самолет, машина, одежд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20B18920-F59C-B2D4-1F62-A00ED9D925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7813" b="7813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32F7D52-13D7-CD20-381C-E264251B02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DB11F-43C1-4A7C-FE35-9DD9A519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0" y="995082"/>
            <a:ext cx="11161240" cy="1775012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</a:rPr>
              <a:t>aerocareers.net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2CDC95D-65AB-B8CC-F477-F0FA5C79B787}"/>
              </a:ext>
            </a:extLst>
          </p:cNvPr>
          <p:cNvGrpSpPr/>
          <p:nvPr/>
        </p:nvGrpSpPr>
        <p:grpSpPr>
          <a:xfrm>
            <a:off x="515380" y="2348347"/>
            <a:ext cx="3600000" cy="2271278"/>
            <a:chOff x="515380" y="2348347"/>
            <a:chExt cx="3600000" cy="227127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A9CF96-59A9-5CFE-8576-79219A7077AE}"/>
                </a:ext>
              </a:extLst>
            </p:cNvPr>
            <p:cNvSpPr/>
            <p:nvPr/>
          </p:nvSpPr>
          <p:spPr>
            <a:xfrm>
              <a:off x="515380" y="2348347"/>
              <a:ext cx="3600000" cy="227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F56B8-FC3F-37F0-6D8F-18F17FB1B45D}"/>
                </a:ext>
              </a:extLst>
            </p:cNvPr>
            <p:cNvSpPr txBox="1"/>
            <p:nvPr/>
          </p:nvSpPr>
          <p:spPr>
            <a:xfrm>
              <a:off x="776828" y="3013501"/>
              <a:ext cx="30771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i="0">
                  <a:effectLst/>
                  <a:latin typeface="+mj-lt"/>
                </a:rPr>
                <a:t>To learn more about other careers in aerospace visit </a:t>
              </a:r>
              <a:r>
                <a:rPr lang="en-US" sz="1400" b="0" i="0">
                  <a:solidFill>
                    <a:schemeClr val="accent1"/>
                  </a:solidFill>
                  <a:effectLst/>
                  <a:latin typeface="+mj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www.aerocareers.net</a:t>
              </a:r>
              <a:r>
                <a:rPr lang="en-US" sz="1400" b="0" i="0">
                  <a:solidFill>
                    <a:schemeClr val="accent1"/>
                  </a:solidFill>
                  <a:effectLst/>
                  <a:latin typeface="+mj-lt"/>
                </a:rPr>
                <a:t> </a:t>
              </a:r>
              <a:endParaRPr lang="uk-UA" sz="140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23" name="Рисунок 22" descr="Самолет со сплошной заливкой">
              <a:extLst>
                <a:ext uri="{FF2B5EF4-FFF2-40B4-BE49-F238E27FC236}">
                  <a16:creationId xmlns:a16="http://schemas.microsoft.com/office/drawing/2014/main" id="{AB003008-C80A-8D4F-1C95-94F8A709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57146" y="2541494"/>
              <a:ext cx="320769" cy="320769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B7D160A-1723-0608-9273-C465A7BD6944}"/>
              </a:ext>
            </a:extLst>
          </p:cNvPr>
          <p:cNvGrpSpPr/>
          <p:nvPr/>
        </p:nvGrpSpPr>
        <p:grpSpPr>
          <a:xfrm>
            <a:off x="4296001" y="2348347"/>
            <a:ext cx="3600000" cy="2271278"/>
            <a:chOff x="4296001" y="2348347"/>
            <a:chExt cx="3600000" cy="2271278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13AFE7E-80B8-79C1-9D05-FB3020508AF5}"/>
                </a:ext>
              </a:extLst>
            </p:cNvPr>
            <p:cNvSpPr/>
            <p:nvPr/>
          </p:nvSpPr>
          <p:spPr>
            <a:xfrm>
              <a:off x="4296001" y="2348347"/>
              <a:ext cx="3600000" cy="227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F6B67E-9713-37F2-ABB3-BC1F24C5FD27}"/>
                </a:ext>
              </a:extLst>
            </p:cNvPr>
            <p:cNvSpPr txBox="1"/>
            <p:nvPr/>
          </p:nvSpPr>
          <p:spPr>
            <a:xfrm>
              <a:off x="4557449" y="3013501"/>
              <a:ext cx="30771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0" i="0">
                  <a:solidFill>
                    <a:schemeClr val="accent1"/>
                  </a:solidFill>
                  <a:effectLst/>
                  <a:latin typeface="+mj-lt"/>
                </a:defRPr>
              </a:lvl1pPr>
            </a:lstStyle>
            <a:p>
              <a:pPr algn="ctr"/>
              <a:r>
                <a:rPr lang="en-US" sz="1400">
                  <a:solidFill>
                    <a:schemeClr val="tx1"/>
                  </a:solidFill>
                </a:rPr>
                <a:t>Have questions on how to stay aloft in the aerospace field? Visit our </a:t>
              </a:r>
              <a:r>
                <a:rPr lang="en-US" sz="140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-US" sz="1400">
                  <a:solidFill>
                    <a:schemeClr val="tx1"/>
                  </a:solidFill>
                </a:rPr>
                <a:t> page to learn more about the industry.</a:t>
              </a:r>
              <a:endParaRPr lang="uk-UA" sz="1400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 descr="Самолет со сплошной заливкой">
              <a:extLst>
                <a:ext uri="{FF2B5EF4-FFF2-40B4-BE49-F238E27FC236}">
                  <a16:creationId xmlns:a16="http://schemas.microsoft.com/office/drawing/2014/main" id="{4C641D2D-54D7-BDA8-D091-660A6B21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35615" y="2541494"/>
              <a:ext cx="320769" cy="320769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9E400CF-21C8-F397-60EE-0B2A39B54C02}"/>
              </a:ext>
            </a:extLst>
          </p:cNvPr>
          <p:cNvGrpSpPr/>
          <p:nvPr/>
        </p:nvGrpSpPr>
        <p:grpSpPr>
          <a:xfrm>
            <a:off x="8076622" y="2348347"/>
            <a:ext cx="3600000" cy="2271278"/>
            <a:chOff x="8076622" y="2348347"/>
            <a:chExt cx="3600000" cy="2271278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B1CE91B-52E4-0F87-BA0A-63087822163C}"/>
                </a:ext>
              </a:extLst>
            </p:cNvPr>
            <p:cNvSpPr/>
            <p:nvPr/>
          </p:nvSpPr>
          <p:spPr>
            <a:xfrm>
              <a:off x="8076622" y="2348347"/>
              <a:ext cx="3600000" cy="227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322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58A4CA-38BF-D105-A1E6-4B3F7615C7A1}"/>
                </a:ext>
              </a:extLst>
            </p:cNvPr>
            <p:cNvSpPr txBox="1"/>
            <p:nvPr/>
          </p:nvSpPr>
          <p:spPr>
            <a:xfrm>
              <a:off x="8338070" y="3025881"/>
              <a:ext cx="307710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 b="0" i="0">
                  <a:solidFill>
                    <a:schemeClr val="accent1"/>
                  </a:solidFill>
                  <a:effectLst/>
                  <a:latin typeface="+mj-lt"/>
                </a:defRPr>
              </a:lvl1pPr>
            </a:lstStyle>
            <a:p>
              <a:pPr algn="ctr"/>
              <a:r>
                <a:rPr lang="en-US" sz="1400">
                  <a:solidFill>
                    <a:schemeClr val="tx1"/>
                  </a:solidFill>
                </a:rPr>
                <a:t>Share the high-flying opportunities found in the aerospace field with someone else?  Visit our </a:t>
              </a:r>
              <a:r>
                <a:rPr lang="en-US" sz="1400"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Educators</a:t>
              </a:r>
              <a:r>
                <a:rPr lang="en-US" sz="1400">
                  <a:solidFill>
                    <a:schemeClr val="tx1"/>
                  </a:solidFill>
                </a:rPr>
                <a:t> page for more resources and follow us on social media.</a:t>
              </a:r>
              <a:endParaRPr lang="uk-UA" sz="1400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 descr="Самолет со сплошной заливкой">
              <a:extLst>
                <a:ext uri="{FF2B5EF4-FFF2-40B4-BE49-F238E27FC236}">
                  <a16:creationId xmlns:a16="http://schemas.microsoft.com/office/drawing/2014/main" id="{D463D816-C0A8-9B16-7CB8-7B555236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14449" y="2541494"/>
              <a:ext cx="320769" cy="320769"/>
            </a:xfrm>
            <a:prstGeom prst="rect">
              <a:avLst/>
            </a:prstGeom>
          </p:spPr>
        </p:pic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FABEF15-9E79-C160-C55D-20D27C7103EB}"/>
              </a:ext>
            </a:extLst>
          </p:cNvPr>
          <p:cNvSpPr txBox="1">
            <a:spLocks/>
          </p:cNvSpPr>
          <p:nvPr/>
        </p:nvSpPr>
        <p:spPr>
          <a:xfrm>
            <a:off x="11332564" y="6381750"/>
            <a:ext cx="348261" cy="287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64C28E-966E-6B4A-816A-311B7D0A2E6D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EDD5EC3-EAC4-103D-283C-A1A53DAE3B09}"/>
              </a:ext>
            </a:extLst>
          </p:cNvPr>
          <p:cNvSpPr txBox="1">
            <a:spLocks/>
          </p:cNvSpPr>
          <p:nvPr/>
        </p:nvSpPr>
        <p:spPr>
          <a:xfrm>
            <a:off x="9918411" y="6423954"/>
            <a:ext cx="1419299" cy="216982"/>
          </a:xfrm>
          <a:prstGeom prst="rect">
            <a:avLst/>
          </a:prstGeom>
        </p:spPr>
        <p:txBody>
          <a:bodyPr wrap="none">
            <a:sp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tabLst/>
              <a:defRPr sz="900" b="0" i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1pPr>
            <a:lvl2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2pPr>
            <a:lvl3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4pPr>
            <a:lvl5pPr marL="111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None/>
              <a:tabLst/>
              <a:defRPr sz="1200" b="0" i="0" kern="1200" cap="all" spc="1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err="1">
                <a:solidFill>
                  <a:schemeClr val="accent1"/>
                </a:solidFill>
              </a:rPr>
              <a:t>Aero</a:t>
            </a:r>
            <a:r>
              <a:rPr lang="en-US" err="1">
                <a:solidFill>
                  <a:schemeClr val="bg1"/>
                </a:solidFill>
              </a:rPr>
              <a:t>careers.net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17CC64-4066-6A12-C8F2-C77E9D678E55}"/>
              </a:ext>
            </a:extLst>
          </p:cNvPr>
          <p:cNvCxnSpPr>
            <a:cxnSpLocks/>
          </p:cNvCxnSpPr>
          <p:nvPr/>
        </p:nvCxnSpPr>
        <p:spPr>
          <a:xfrm>
            <a:off x="11337710" y="6435555"/>
            <a:ext cx="0" cy="1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77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6413206" y="1396800"/>
            <a:ext cx="4970343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80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Airspeed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7152" y="2007703"/>
            <a:ext cx="6739122" cy="2605842"/>
          </a:xfrm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Even though aircraft require a minimum speed to take off, many careers in the aerospace industry can be started from the ground up! </a:t>
            </a:r>
            <a:endParaRPr lang="uk-UA">
              <a:solidFill>
                <a:srgbClr val="313131"/>
              </a:solidFill>
              <a:latin typeface="+mj-lt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rgbClr val="313131"/>
                </a:solidFill>
              </a:rPr>
              <a:t>With a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range of opportunities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</a:rPr>
              <a:t> </a:t>
            </a:r>
            <a:r>
              <a:rPr lang="en-US">
                <a:solidFill>
                  <a:srgbClr val="313131"/>
                </a:solidFill>
              </a:rPr>
              <a:t>from entry level to experienced, including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scholarships</a:t>
            </a:r>
            <a:r>
              <a:rPr lang="en-US">
                <a:solidFill>
                  <a:srgbClr val="313131"/>
                </a:solidFill>
              </a:rPr>
              <a:t>, and options for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veterans</a:t>
            </a:r>
            <a:r>
              <a:rPr lang="en-US">
                <a:solidFill>
                  <a:srgbClr val="313131"/>
                </a:solidFill>
              </a:rPr>
              <a:t>, there are resources for everyone to get their career off the ground.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FA8A4-21C4-4547-7012-F2E3065A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2"/>
            <a:ext cx="2818877" cy="898557"/>
          </a:xfrm>
        </p:spPr>
        <p:txBody>
          <a:bodyPr anchor="t">
            <a:normAutofit/>
          </a:bodyPr>
          <a:lstStyle/>
          <a:p>
            <a:r>
              <a:rPr lang="en-US"/>
              <a:t>Airspeed</a:t>
            </a: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8A00A637-FC63-0D47-8F39-E52D2742B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673" l="1403" r="98998">
                        <a14:foregroundMark x1="18337" y1="6452" x2="13427" y2="49798"/>
                        <a14:foregroundMark x1="13427" y1="49798" x2="34068" y2="84375"/>
                        <a14:foregroundMark x1="34068" y1="84375" x2="68437" y2="89214"/>
                        <a14:foregroundMark x1="68437" y1="89214" x2="84068" y2="66331"/>
                        <a14:foregroundMark x1="84068" y1="66331" x2="86573" y2="29234"/>
                        <a14:foregroundMark x1="86573" y1="29234" x2="45691" y2="17843"/>
                        <a14:foregroundMark x1="45691" y1="17843" x2="28457" y2="23387"/>
                        <a14:foregroundMark x1="51002" y1="7560" x2="72445" y2="14819"/>
                        <a14:foregroundMark x1="72445" y1="14819" x2="87675" y2="28327"/>
                        <a14:foregroundMark x1="87675" y1="28327" x2="88377" y2="70464"/>
                        <a14:foregroundMark x1="88377" y1="70464" x2="66333" y2="87903"/>
                        <a14:foregroundMark x1="66333" y1="87903" x2="41683" y2="84879"/>
                        <a14:foregroundMark x1="41683" y1="84879" x2="21944" y2="75605"/>
                        <a14:foregroundMark x1="21944" y1="75605" x2="10822" y2="40625"/>
                        <a14:foregroundMark x1="10822" y1="40625" x2="11924" y2="23387"/>
                        <a14:foregroundMark x1="5812" y1="74698" x2="13026" y2="87702"/>
                        <a14:foregroundMark x1="20541" y1="90524" x2="37074" y2="94556"/>
                        <a14:foregroundMark x1="54609" y1="94556" x2="71844" y2="91633"/>
                        <a14:foregroundMark x1="86172" y1="86190" x2="95892" y2="68952"/>
                        <a14:foregroundMark x1="99098" y1="50504" x2="95491" y2="39718"/>
                        <a14:foregroundMark x1="92685" y1="21270" x2="85070" y2="13306"/>
                        <a14:foregroundMark x1="75752" y1="5040" x2="62124" y2="2823"/>
                        <a14:foregroundMark x1="29319" y1="1609" x2="25150" y2="3226"/>
                        <a14:foregroundMark x1="31546" y1="745" x2="31647" y2="706"/>
                        <a14:foregroundMark x1="32006" y1="567" x2="32118" y2="524"/>
                        <a14:foregroundMark x1="17635" y1="7560" x2="9419" y2="16935"/>
                        <a14:foregroundMark x1="4409" y1="23790" x2="1904" y2="30645"/>
                        <a14:foregroundMark x1="1503" y1="36391" x2="2204" y2="43649"/>
                        <a14:foregroundMark x1="84770" y1="89113" x2="77956" y2="93044"/>
                        <a14:foregroundMark x1="22345" y1="96673" x2="24449" y2="96673"/>
                        <a14:foregroundMark x1="31964" y1="4637" x2="30261" y2="2520"/>
                        <a14:foregroundMark x1="35271" y1="2117" x2="29860" y2="2520"/>
                        <a14:backgroundMark x1="35571" y1="302" x2="31663" y2="0"/>
                        <a14:backgroundMark x1="32766" y1="4335" x2="32650" y2="3809"/>
                        <a14:backgroundMark x1="4409" y1="3931" x2="3307" y2="5746"/>
                        <a14:backgroundMark x1="8317" y1="4637" x2="2204" y2="8669"/>
                        <a14:backgroundMark x1="92285" y1="4335" x2="99098" y2="10484"/>
                      </a14:backgroundRemoval>
                    </a14:imgEffect>
                  </a14:imgLayer>
                </a14:imgProps>
              </a:ext>
            </a:extLst>
          </a:blip>
          <a:srcRect l="6027" t="5761" r="6027" b="5761"/>
          <a:stretch/>
        </p:blipFill>
        <p:spPr>
          <a:xfrm>
            <a:off x="724039" y="2692400"/>
            <a:ext cx="2176510" cy="21765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6436BC44-ADF6-7C27-8B40-B9D553EF292F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63B6912-878D-4EC6-44F3-26ABFA0A49DD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7A65731-2422-9D86-B15D-298A6C6F821C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3DD9B01-906B-2E59-4B2B-C2267BA1C031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7F4DB5E-DC84-E003-32E3-4F3E91E1A9F0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9F47C56-DD65-9086-3D37-A4BFB627D0B2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A35DEB6-D8FA-76F8-F7A8-C26EA75627C5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F245281-DB20-23B7-1772-44554E4DC308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21" name="Rounded Rectangl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0BE0DB37-6DF9-14FD-9154-9ED0DFDE910F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7" name="Rounded Rectangle 5">
              <a:hlinkClick r:id="rId7" action="ppaction://hlinksldjump"/>
              <a:extLst>
                <a:ext uri="{FF2B5EF4-FFF2-40B4-BE49-F238E27FC236}">
                  <a16:creationId xmlns:a16="http://schemas.microsoft.com/office/drawing/2014/main" id="{7A9AB3F1-5049-BBBC-7A3B-DFE2DD64FF37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Рисунок 10" descr="Стрелка: поворот вправо со сплошной заливкой">
              <a:hlinkClick r:id="rId7" action="ppaction://hlinksldjump"/>
              <a:extLst>
                <a:ext uri="{FF2B5EF4-FFF2-40B4-BE49-F238E27FC236}">
                  <a16:creationId xmlns:a16="http://schemas.microsoft.com/office/drawing/2014/main" id="{16B18689-2F90-C9E9-BC08-F881E7A74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1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uiExpand="1"/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>
            <a:extLst>
              <a:ext uri="{FF2B5EF4-FFF2-40B4-BE49-F238E27FC236}">
                <a16:creationId xmlns:a16="http://schemas.microsoft.com/office/drawing/2014/main" id="{26C6E730-F8F6-CC8E-48AD-BBBBDFB38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0" t="6642" r="6800" b="6642"/>
          <a:stretch/>
        </p:blipFill>
        <p:spPr>
          <a:xfrm>
            <a:off x="724039" y="2692400"/>
            <a:ext cx="2176513" cy="21765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5448301" y="1396800"/>
            <a:ext cx="605537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80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Attitude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7152" y="2112884"/>
            <a:ext cx="6739122" cy="2605842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attitude indicator shows the aircraft pitch and roll giving the pilot a relative position to the earth’s horizon.</a:t>
            </a:r>
            <a:endParaRPr lang="en-US" sz="1600">
              <a:solidFill>
                <a:srgbClr val="313131"/>
              </a:solidFill>
              <a:latin typeface="+mj-lt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rgbClr val="313131"/>
                </a:solidFill>
              </a:rPr>
              <a:t>A career in the aerospace industry requires having the right mental attitude. Thinking outside the box, collaborating with others, and solving complex problems all require the right attitude to be successful.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6E78E88-0E03-9CE4-8B7E-AA33C3DE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2"/>
            <a:ext cx="2818877" cy="898557"/>
          </a:xfrm>
        </p:spPr>
        <p:txBody>
          <a:bodyPr anchor="t">
            <a:normAutofit/>
          </a:bodyPr>
          <a:lstStyle/>
          <a:p>
            <a:r>
              <a:rPr lang="en-US"/>
              <a:t>Attitude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FAA216C-523A-9A74-EEFD-433AA5148634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D1B54B9-A58D-6B36-1FFD-0279EA4E950D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F496BC0-B8BF-CA5A-784F-2EE68182CDFB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D84EB45-3F81-3A78-B208-32CD474F9449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C91D751-3C05-F61E-C79E-B5DAEF0CE216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94FE1C8-B320-3CFF-AA66-DC04FF482225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C0BC0CD-4042-8CFD-348E-E0A8ABAE5F4A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F0AC243-FE54-328E-56FE-1812230E8AE2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29" name="Rounded 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36F427A3-365F-CD7E-4FEF-552E1274DB49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30" name="Rounded Rectangle 5">
              <a:hlinkClick r:id="rId3" action="ppaction://hlinksldjump"/>
              <a:extLst>
                <a:ext uri="{FF2B5EF4-FFF2-40B4-BE49-F238E27FC236}">
                  <a16:creationId xmlns:a16="http://schemas.microsoft.com/office/drawing/2014/main" id="{D6651BBE-0AD5-8293-C5E6-FACED4FF4B29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Рисунок 30" descr="Стрелка: поворот вправо со сплошной заливкой">
              <a:hlinkClick r:id="rId3" action="ppaction://hlinksldjump"/>
              <a:extLst>
                <a:ext uri="{FF2B5EF4-FFF2-40B4-BE49-F238E27FC236}">
                  <a16:creationId xmlns:a16="http://schemas.microsoft.com/office/drawing/2014/main" id="{53E3BB39-10E4-E782-9CC2-A8BFAA3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1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A7343565-BA4A-DE7D-B0BA-937A8111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8" t="6897" r="7658" b="6897"/>
          <a:stretch/>
        </p:blipFill>
        <p:spPr>
          <a:xfrm>
            <a:off x="723701" y="2688353"/>
            <a:ext cx="2176513" cy="217651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5448301" y="1396800"/>
            <a:ext cx="605537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80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2786" y="2253037"/>
            <a:ext cx="7112320" cy="235192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aerospace industry has something for everyone, including the opportunity to own your own business, all that is needed is the right path to success.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>
                <a:solidFill>
                  <a:srgbClr val="313131"/>
                </a:solidFill>
              </a:rPr>
              <a:t>Aircraft commonly fly a predetermined heading like following a compass on a map. By following some of the exciting aerospace 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paths</a:t>
            </a:r>
            <a:r>
              <a:rPr lang="en-US">
                <a:solidFill>
                  <a:srgbClr val="313131"/>
                </a:solidFill>
              </a:rPr>
              <a:t>, you will be heading for success!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A12D2EA-651F-1E52-59C9-8DE6F144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2"/>
            <a:ext cx="2818877" cy="898557"/>
          </a:xfrm>
        </p:spPr>
        <p:txBody>
          <a:bodyPr anchor="t">
            <a:normAutofit/>
          </a:bodyPr>
          <a:lstStyle/>
          <a:p>
            <a:r>
              <a:rPr lang="en-US"/>
              <a:t>Heading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6839289-9774-ED84-BA5E-F7E0E50012BF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2266C5E-BE1E-A00D-15D4-520090B64D95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17F0EF2-0FE2-4D72-2869-CDC3C7265C2A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D8FAA25-2B94-21A6-0DD4-078C000A7319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C1E3D79-E6F2-870D-F262-CBEF027C9244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D7D8DF7-5C0D-2FC6-22C0-B4E35864B3FC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DB639D5-F3F7-6BC2-70C0-020CA0680ACA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DAF6CDA-FF18-B939-B81D-2A39F000CB10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29" name="Rounded Rectangl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ADF30A5D-299E-012B-5FC0-0C2CC72524E3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30" name="Rounded Rectangle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52BF5AE-2FFB-163F-FAE1-5D398122ABAC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Рисунок 30" descr="Стрелка: поворот вправо со сплошной заливкой">
              <a:hlinkClick r:id="rId4" action="ppaction://hlinksldjump"/>
              <a:extLst>
                <a:ext uri="{FF2B5EF4-FFF2-40B4-BE49-F238E27FC236}">
                  <a16:creationId xmlns:a16="http://schemas.microsoft.com/office/drawing/2014/main" id="{5CE8AA50-C7E4-3BAF-A40C-6095B08C3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0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>
            <a:extLst>
              <a:ext uri="{FF2B5EF4-FFF2-40B4-BE49-F238E27FC236}">
                <a16:creationId xmlns:a16="http://schemas.microsoft.com/office/drawing/2014/main" id="{179F7AF8-61B9-E776-8BFF-CB51D05EB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3" t="7707" r="6853" b="7707"/>
          <a:stretch/>
        </p:blipFill>
        <p:spPr>
          <a:xfrm>
            <a:off x="700295" y="2684305"/>
            <a:ext cx="2176512" cy="217650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5448301" y="1396800"/>
            <a:ext cx="605537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80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7152" y="2112884"/>
            <a:ext cx="6739122" cy="2636619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turn coordinator ensures smooth changes in the aircraft heading.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rgbClr val="313131"/>
                </a:solidFill>
              </a:rPr>
              <a:t>With prior experience in another profession or even a different field of study, there is plenty of opportunity to transition into a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</a:t>
            </a:r>
            <a:r>
              <a:rPr lang="en-US">
                <a:solidFill>
                  <a:srgbClr val="313131"/>
                </a:solidFill>
              </a:rPr>
              <a:t> in aerospace. 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Veterans</a:t>
            </a:r>
            <a:r>
              <a:rPr lang="en-US">
                <a:solidFill>
                  <a:srgbClr val="313131"/>
                </a:solidFill>
              </a:rPr>
              <a:t> have unique resources to help turn their experiences in to opportunities in aerospace.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08584A-DE59-86A6-F16E-8F087E686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2"/>
            <a:ext cx="2818877" cy="898557"/>
          </a:xfrm>
        </p:spPr>
        <p:txBody>
          <a:bodyPr anchor="t">
            <a:normAutofit/>
          </a:bodyPr>
          <a:lstStyle/>
          <a:p>
            <a:r>
              <a:rPr lang="en-US"/>
              <a:t>Turn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50F4E589-42D1-09BE-CAE1-55682EB101B4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6F65956-19E2-4A58-F8F2-F2E8DB868C41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6A835D7-FA60-E393-4223-AAA44EC832FA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3B9138C-EC43-4B0B-F4A4-4808D11AC8E0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D12B0E2-0CF0-FAC5-0234-8F68952EEAE4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E304745-AF2C-3B85-07FD-4B2F26EF4698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DE13F61-9DF6-CB74-3BD0-B9ABAE682086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9645A93-07ED-4001-C733-E669CFE88D11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29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D7821DE0-845C-DB9D-7C65-9CF59C801354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30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D663096-A44D-1C75-D1EC-95DCE148B198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Рисунок 30" descr="Стрелка: поворот вправо со сплошной заливкой">
              <a:hlinkClick r:id="rId5" action="ppaction://hlinksldjump"/>
              <a:extLst>
                <a:ext uri="{FF2B5EF4-FFF2-40B4-BE49-F238E27FC236}">
                  <a16:creationId xmlns:a16="http://schemas.microsoft.com/office/drawing/2014/main" id="{3C714E5E-DC9A-8DB3-98DA-3C01266AA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2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D5220A8-A2F9-C3A4-5255-195E751C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1"/>
            <a:ext cx="2818877" cy="1330355"/>
          </a:xfrm>
        </p:spPr>
        <p:txBody>
          <a:bodyPr anchor="t">
            <a:normAutofit/>
          </a:bodyPr>
          <a:lstStyle/>
          <a:p>
            <a:r>
              <a:rPr lang="en-US"/>
              <a:t>Vertical</a:t>
            </a:r>
            <a:br>
              <a:rPr lang="en-US"/>
            </a:br>
            <a:r>
              <a:rPr lang="en-US"/>
              <a:t>	Speed</a:t>
            </a: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DE383764-172F-C457-1266-883265D67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0" t="8002" r="9660" b="8002"/>
          <a:stretch/>
        </p:blipFill>
        <p:spPr>
          <a:xfrm>
            <a:off x="718940" y="2680257"/>
            <a:ext cx="2176512" cy="217650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3362325" y="1396800"/>
            <a:ext cx="8141348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76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Vertical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7152" y="2044543"/>
            <a:ext cx="6739122" cy="2575064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Just as aircraft are able to climb to higher altitudes, the aerospace field has many growth opportunities for people new to the industry as well as those with experience.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>
                <a:solidFill>
                  <a:srgbClr val="313131"/>
                </a:solidFill>
              </a:rPr>
              <a:t>With opportunities to advance your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r>
              <a:rPr lang="en-US">
                <a:solidFill>
                  <a:srgbClr val="313131"/>
                </a:solidFill>
              </a:rPr>
              <a:t> and earn additional industry </a:t>
            </a:r>
            <a:r>
              <a:rPr lang="en-US" b="1" spc="20">
                <a:solidFill>
                  <a:schemeClr val="accent1"/>
                </a:solidFill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certification</a:t>
            </a:r>
            <a:r>
              <a:rPr lang="en-US">
                <a:solidFill>
                  <a:srgbClr val="313131"/>
                </a:solidFill>
              </a:rPr>
              <a:t>, the extra thrust will help your career soar!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C1B41794-8882-03D7-BF6B-FF806BFFE23E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A176E28-9DB8-0574-627D-009765881B36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444EE28-5C9D-A170-B6D5-749493620C08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5C40576-BCDE-5B61-979F-37F68519FFEA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CB5FA3A-D1A7-553D-166F-EE544DE4C590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C0471F2-3F8E-B2A3-A291-F2B655AF1294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4935BC57-523E-5119-B1D5-99A4E984DDB9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3CFEF-FBCD-469C-9BF8-47E22B69E277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29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88EE9556-E61D-8979-C460-A0CBCF8AE2C4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30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2C798428-6DF6-3CE0-4C6E-0F342086F089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Рисунок 30" descr="Стрелка: поворот вправо со сплошной заливкой">
              <a:hlinkClick r:id="rId5" action="ppaction://hlinksldjump"/>
              <a:extLst>
                <a:ext uri="{FF2B5EF4-FFF2-40B4-BE49-F238E27FC236}">
                  <a16:creationId xmlns:a16="http://schemas.microsoft.com/office/drawing/2014/main" id="{A6011761-E306-665A-60D3-76624D6E5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5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  <p:bldP spid="13" grpId="0"/>
      <p:bldP spid="3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59FB6F14-3ECB-0FEF-7B16-7DAE1C3F8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6" t="8851" r="9996" b="8851"/>
          <a:stretch/>
        </p:blipFill>
        <p:spPr>
          <a:xfrm>
            <a:off x="700296" y="2680258"/>
            <a:ext cx="2176511" cy="217650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993B70-AF07-2F78-EABE-868DCCC296CE}"/>
              </a:ext>
            </a:extLst>
          </p:cNvPr>
          <p:cNvSpPr/>
          <p:nvPr/>
        </p:nvSpPr>
        <p:spPr>
          <a:xfrm>
            <a:off x="3752603" y="1317625"/>
            <a:ext cx="7928221" cy="3721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322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AF05146-5CFE-2903-1E07-A438898430A3}"/>
              </a:ext>
            </a:extLst>
          </p:cNvPr>
          <p:cNvSpPr txBox="1">
            <a:spLocks/>
          </p:cNvSpPr>
          <p:nvPr/>
        </p:nvSpPr>
        <p:spPr>
          <a:xfrm>
            <a:off x="5448301" y="1396800"/>
            <a:ext cx="6055372" cy="89855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b="0" i="0" kern="1200" spc="-100" baseline="0">
                <a:solidFill>
                  <a:schemeClr val="tx1"/>
                </a:solidFill>
                <a:effectLst/>
                <a:latin typeface="Poppins" pitchFamily="2" charset="77"/>
                <a:ea typeface="Roboto Thin" pitchFamily="2" charset="0"/>
                <a:cs typeface="Poppins" pitchFamily="2" charset="77"/>
              </a:defRPr>
            </a:lvl1pPr>
          </a:lstStyle>
          <a:p>
            <a:pPr algn="r"/>
            <a:r>
              <a:rPr lang="en-US" sz="8000" b="1" i="1">
                <a:solidFill>
                  <a:srgbClr val="EDEDED">
                    <a:alpha val="52176"/>
                  </a:srgbClr>
                </a:solidFill>
                <a:latin typeface="+mj-lt"/>
                <a:cs typeface="Poppins SemiBold" pitchFamily="2" charset="77"/>
              </a:rPr>
              <a:t>Altitude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6704-994E-3E0D-44C5-4D468AC0A4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47152" y="2112884"/>
            <a:ext cx="6739122" cy="707886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Careers in aerospace can reach higher altitudes with preparation and the right plan.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185030-32C2-3F46-3D2B-83530A4F8ED9}"/>
              </a:ext>
            </a:extLst>
          </p:cNvPr>
          <p:cNvGrpSpPr/>
          <p:nvPr/>
        </p:nvGrpSpPr>
        <p:grpSpPr>
          <a:xfrm>
            <a:off x="4335363" y="3141340"/>
            <a:ext cx="6762701" cy="1449689"/>
            <a:chOff x="4643253" y="3141340"/>
            <a:chExt cx="6762701" cy="14496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5809AF-A0A1-2B68-C8B5-7FE339DDB174}"/>
                </a:ext>
              </a:extLst>
            </p:cNvPr>
            <p:cNvSpPr txBox="1"/>
            <p:nvPr/>
          </p:nvSpPr>
          <p:spPr>
            <a:xfrm>
              <a:off x="4643253" y="3636922"/>
              <a:ext cx="10028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13131"/>
                  </a:solidFill>
                  <a:latin typeface="+mj-lt"/>
                </a:rPr>
                <a:t>Career outlook</a:t>
              </a:r>
              <a:endParaRPr lang="uk-UA" sz="1400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507662-5ED5-E6F6-4424-6F469D4824D4}"/>
                </a:ext>
              </a:extLst>
            </p:cNvPr>
            <p:cNvSpPr txBox="1"/>
            <p:nvPr/>
          </p:nvSpPr>
          <p:spPr>
            <a:xfrm>
              <a:off x="5788111" y="3636922"/>
              <a:ext cx="155798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13131"/>
                  </a:solidFill>
                  <a:latin typeface="+mj-lt"/>
                </a:rPr>
                <a:t>Understanding your passion and interests</a:t>
              </a:r>
              <a:endParaRPr lang="uk-UA" sz="1400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A9BE19-CF25-A3B0-DE01-BBC13E3AAC34}"/>
                </a:ext>
              </a:extLst>
            </p:cNvPr>
            <p:cNvSpPr txBox="1"/>
            <p:nvPr/>
          </p:nvSpPr>
          <p:spPr>
            <a:xfrm>
              <a:off x="7488072" y="3636922"/>
              <a:ext cx="1138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13131"/>
                  </a:solidFill>
                  <a:latin typeface="+mj-lt"/>
                </a:rPr>
                <a:t>Skills and abilities</a:t>
              </a:r>
              <a:endParaRPr lang="uk-UA" sz="1400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55E016-DDEA-4FB3-8AD6-4FE6A86F6EA6}"/>
                </a:ext>
              </a:extLst>
            </p:cNvPr>
            <p:cNvSpPr txBox="1"/>
            <p:nvPr/>
          </p:nvSpPr>
          <p:spPr>
            <a:xfrm>
              <a:off x="8768474" y="3636922"/>
              <a:ext cx="11384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13131"/>
                  </a:solidFill>
                  <a:latin typeface="+mj-lt"/>
                </a:rPr>
                <a:t>How to get started</a:t>
              </a:r>
              <a:endParaRPr lang="uk-UA" sz="140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411150-9BEC-B2BC-0863-2422A5047A46}"/>
                </a:ext>
              </a:extLst>
            </p:cNvPr>
            <p:cNvSpPr txBox="1"/>
            <p:nvPr/>
          </p:nvSpPr>
          <p:spPr>
            <a:xfrm>
              <a:off x="10048875" y="3636922"/>
              <a:ext cx="13570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313131"/>
                  </a:solidFill>
                  <a:latin typeface="+mj-lt"/>
                </a:rPr>
                <a:t>Committing to your educational journey</a:t>
              </a:r>
              <a:endParaRPr lang="uk-UA" sz="1400">
                <a:latin typeface="+mj-lt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AAD538D-3039-3BF8-12EA-8E3986D3C31A}"/>
                </a:ext>
              </a:extLst>
            </p:cNvPr>
            <p:cNvGrpSpPr/>
            <p:nvPr/>
          </p:nvGrpSpPr>
          <p:grpSpPr>
            <a:xfrm>
              <a:off x="4712058" y="3141340"/>
              <a:ext cx="470613" cy="401126"/>
              <a:chOff x="4712058" y="3141340"/>
              <a:chExt cx="470613" cy="401126"/>
            </a:xfrm>
          </p:grpSpPr>
          <p:sp>
            <p:nvSpPr>
              <p:cNvPr id="23" name="Rounded Rectangle 5">
                <a:extLst>
                  <a:ext uri="{FF2B5EF4-FFF2-40B4-BE49-F238E27FC236}">
                    <a16:creationId xmlns:a16="http://schemas.microsoft.com/office/drawing/2014/main" id="{26530EC5-B355-202F-6EC6-2450AC51625E}"/>
                  </a:ext>
                </a:extLst>
              </p:cNvPr>
              <p:cNvSpPr/>
              <p:nvPr/>
            </p:nvSpPr>
            <p:spPr>
              <a:xfrm>
                <a:off x="4712058" y="3221078"/>
                <a:ext cx="321388" cy="3213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5" name="Рисунок 24" descr="Флажок контур">
                <a:extLst>
                  <a:ext uri="{FF2B5EF4-FFF2-40B4-BE49-F238E27FC236}">
                    <a16:creationId xmlns:a16="http://schemas.microsoft.com/office/drawing/2014/main" id="{9D7482FD-091E-A6F6-B7E1-256C45E58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94595" y="3141340"/>
                <a:ext cx="388076" cy="388076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F5F27ED-6E03-FB4C-3F5A-75A993997776}"/>
                </a:ext>
              </a:extLst>
            </p:cNvPr>
            <p:cNvGrpSpPr/>
            <p:nvPr/>
          </p:nvGrpSpPr>
          <p:grpSpPr>
            <a:xfrm>
              <a:off x="5860693" y="3142968"/>
              <a:ext cx="470613" cy="401126"/>
              <a:chOff x="4712058" y="3141340"/>
              <a:chExt cx="470613" cy="401126"/>
            </a:xfrm>
          </p:grpSpPr>
          <p:sp>
            <p:nvSpPr>
              <p:cNvPr id="28" name="Rounded Rectangle 5">
                <a:extLst>
                  <a:ext uri="{FF2B5EF4-FFF2-40B4-BE49-F238E27FC236}">
                    <a16:creationId xmlns:a16="http://schemas.microsoft.com/office/drawing/2014/main" id="{2EA8490A-C6A6-D8D9-7DD9-7DC9115C6574}"/>
                  </a:ext>
                </a:extLst>
              </p:cNvPr>
              <p:cNvSpPr/>
              <p:nvPr/>
            </p:nvSpPr>
            <p:spPr>
              <a:xfrm>
                <a:off x="4712058" y="3221078"/>
                <a:ext cx="321388" cy="3213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9" name="Рисунок 28" descr="Флажок контур">
                <a:extLst>
                  <a:ext uri="{FF2B5EF4-FFF2-40B4-BE49-F238E27FC236}">
                    <a16:creationId xmlns:a16="http://schemas.microsoft.com/office/drawing/2014/main" id="{3AE8BBFF-CF72-33BA-A710-973F1B0D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94595" y="3141340"/>
                <a:ext cx="388076" cy="388076"/>
              </a:xfrm>
              <a:prstGeom prst="rect">
                <a:avLst/>
              </a:prstGeom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419C59D-A8FD-5EBE-9F44-1D854C747739}"/>
                </a:ext>
              </a:extLst>
            </p:cNvPr>
            <p:cNvGrpSpPr/>
            <p:nvPr/>
          </p:nvGrpSpPr>
          <p:grpSpPr>
            <a:xfrm>
              <a:off x="7575557" y="3142968"/>
              <a:ext cx="470613" cy="401126"/>
              <a:chOff x="4712058" y="3141340"/>
              <a:chExt cx="470613" cy="40112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DE52FA3D-ADF8-08A7-0646-7B3F380477EB}"/>
                  </a:ext>
                </a:extLst>
              </p:cNvPr>
              <p:cNvSpPr/>
              <p:nvPr/>
            </p:nvSpPr>
            <p:spPr>
              <a:xfrm>
                <a:off x="4712058" y="3221078"/>
                <a:ext cx="321388" cy="3213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2" name="Рисунок 31" descr="Флажок контур">
                <a:extLst>
                  <a:ext uri="{FF2B5EF4-FFF2-40B4-BE49-F238E27FC236}">
                    <a16:creationId xmlns:a16="http://schemas.microsoft.com/office/drawing/2014/main" id="{AE841DE6-F0BF-3FE0-3F57-02930C4C7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94595" y="3141340"/>
                <a:ext cx="388076" cy="388076"/>
              </a:xfrm>
              <a:prstGeom prst="rect">
                <a:avLst/>
              </a:prstGeom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E45D14-C3E6-A92D-22FC-254E7B8B98CA}"/>
                </a:ext>
              </a:extLst>
            </p:cNvPr>
            <p:cNvGrpSpPr/>
            <p:nvPr/>
          </p:nvGrpSpPr>
          <p:grpSpPr>
            <a:xfrm>
              <a:off x="8859128" y="3142968"/>
              <a:ext cx="470613" cy="401126"/>
              <a:chOff x="4712058" y="3141340"/>
              <a:chExt cx="470613" cy="401126"/>
            </a:xfrm>
          </p:grpSpPr>
          <p:sp>
            <p:nvSpPr>
              <p:cNvPr id="34" name="Rounded Rectangle 5">
                <a:extLst>
                  <a:ext uri="{FF2B5EF4-FFF2-40B4-BE49-F238E27FC236}">
                    <a16:creationId xmlns:a16="http://schemas.microsoft.com/office/drawing/2014/main" id="{D9EB6C56-7DC0-1E0C-3E22-6DB4029130F7}"/>
                  </a:ext>
                </a:extLst>
              </p:cNvPr>
              <p:cNvSpPr/>
              <p:nvPr/>
            </p:nvSpPr>
            <p:spPr>
              <a:xfrm>
                <a:off x="4712058" y="3221078"/>
                <a:ext cx="321388" cy="3213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5" name="Рисунок 34" descr="Флажок контур">
                <a:extLst>
                  <a:ext uri="{FF2B5EF4-FFF2-40B4-BE49-F238E27FC236}">
                    <a16:creationId xmlns:a16="http://schemas.microsoft.com/office/drawing/2014/main" id="{A9E3D42A-E80B-7D21-9C56-0FFFE1DF1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94595" y="3141340"/>
                <a:ext cx="388076" cy="388076"/>
              </a:xfrm>
              <a:prstGeom prst="rect">
                <a:avLst/>
              </a:prstGeom>
            </p:spPr>
          </p:pic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3289ECD5-FADA-8EB7-4390-4F37B6B26667}"/>
                </a:ext>
              </a:extLst>
            </p:cNvPr>
            <p:cNvGrpSpPr/>
            <p:nvPr/>
          </p:nvGrpSpPr>
          <p:grpSpPr>
            <a:xfrm>
              <a:off x="10142699" y="3142968"/>
              <a:ext cx="470613" cy="401126"/>
              <a:chOff x="4712058" y="3141340"/>
              <a:chExt cx="470613" cy="401126"/>
            </a:xfrm>
          </p:grpSpPr>
          <p:sp>
            <p:nvSpPr>
              <p:cNvPr id="37" name="Rounded Rectangle 5">
                <a:extLst>
                  <a:ext uri="{FF2B5EF4-FFF2-40B4-BE49-F238E27FC236}">
                    <a16:creationId xmlns:a16="http://schemas.microsoft.com/office/drawing/2014/main" id="{41807E06-4C13-4833-6622-BCEB1639BCDE}"/>
                  </a:ext>
                </a:extLst>
              </p:cNvPr>
              <p:cNvSpPr/>
              <p:nvPr/>
            </p:nvSpPr>
            <p:spPr>
              <a:xfrm>
                <a:off x="4712058" y="3221078"/>
                <a:ext cx="321388" cy="321388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38" name="Рисунок 37" descr="Флажок контур">
                <a:extLst>
                  <a:ext uri="{FF2B5EF4-FFF2-40B4-BE49-F238E27FC236}">
                    <a16:creationId xmlns:a16="http://schemas.microsoft.com/office/drawing/2014/main" id="{AF1F0474-5161-1CEB-A671-1F48EFFFC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94595" y="3141340"/>
                <a:ext cx="388076" cy="388076"/>
              </a:xfrm>
              <a:prstGeom prst="rect">
                <a:avLst/>
              </a:prstGeom>
            </p:spPr>
          </p:pic>
        </p:grp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7816A7F4-BC76-35A5-CDEA-B62451DC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26" y="1349902"/>
            <a:ext cx="2818877" cy="898557"/>
          </a:xfrm>
        </p:spPr>
        <p:txBody>
          <a:bodyPr anchor="t">
            <a:normAutofit/>
          </a:bodyPr>
          <a:lstStyle/>
          <a:p>
            <a:r>
              <a:rPr lang="en-US"/>
              <a:t>Altitude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2773B432-3DCB-E0D5-B9B0-E29395950A86}"/>
              </a:ext>
            </a:extLst>
          </p:cNvPr>
          <p:cNvSpPr/>
          <p:nvPr/>
        </p:nvSpPr>
        <p:spPr>
          <a:xfrm>
            <a:off x="516868" y="1395863"/>
            <a:ext cx="416859" cy="416859"/>
          </a:xfrm>
          <a:prstGeom prst="roundRect">
            <a:avLst/>
          </a:prstGeom>
          <a:gradFill>
            <a:gsLst>
              <a:gs pos="100000">
                <a:srgbClr val="EB3D2D">
                  <a:alpha val="99608"/>
                </a:srgbClr>
              </a:gs>
              <a:gs pos="69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82D3DE10-4428-4C6B-07C0-21CCADF083C4}"/>
              </a:ext>
            </a:extLst>
          </p:cNvPr>
          <p:cNvSpPr/>
          <p:nvPr/>
        </p:nvSpPr>
        <p:spPr>
          <a:xfrm>
            <a:off x="513696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6166A401-1A67-679B-E5E7-C8227C6264F8}"/>
              </a:ext>
            </a:extLst>
          </p:cNvPr>
          <p:cNvSpPr/>
          <p:nvPr/>
        </p:nvSpPr>
        <p:spPr>
          <a:xfrm>
            <a:off x="700295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ACEDDBFD-A970-9246-55F2-EC2A56E4A678}"/>
              </a:ext>
            </a:extLst>
          </p:cNvPr>
          <p:cNvSpPr/>
          <p:nvPr/>
        </p:nvSpPr>
        <p:spPr>
          <a:xfrm>
            <a:off x="886894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1CE74C83-FC7C-294A-621B-7AF13CC9C860}"/>
              </a:ext>
            </a:extLst>
          </p:cNvPr>
          <p:cNvSpPr/>
          <p:nvPr/>
        </p:nvSpPr>
        <p:spPr>
          <a:xfrm>
            <a:off x="1073493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FB30867-5656-AFCC-5199-62825C59DFC9}"/>
              </a:ext>
            </a:extLst>
          </p:cNvPr>
          <p:cNvSpPr/>
          <p:nvPr/>
        </p:nvSpPr>
        <p:spPr>
          <a:xfrm>
            <a:off x="1260092" y="1984297"/>
            <a:ext cx="128587" cy="12858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9F8F0521-683D-83D3-9943-AE58A5B24E81}"/>
              </a:ext>
            </a:extLst>
          </p:cNvPr>
          <p:cNvSpPr/>
          <p:nvPr/>
        </p:nvSpPr>
        <p:spPr>
          <a:xfrm>
            <a:off x="1446364" y="1980250"/>
            <a:ext cx="128587" cy="128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2788DFC-6D5D-6AAA-CE21-02E4B78D1202}"/>
              </a:ext>
            </a:extLst>
          </p:cNvPr>
          <p:cNvGrpSpPr/>
          <p:nvPr/>
        </p:nvGrpSpPr>
        <p:grpSpPr>
          <a:xfrm>
            <a:off x="523282" y="5745829"/>
            <a:ext cx="1660625" cy="416859"/>
            <a:chOff x="508077" y="5331729"/>
            <a:chExt cx="1612525" cy="416859"/>
          </a:xfrm>
        </p:grpSpPr>
        <p:sp>
          <p:nvSpPr>
            <p:cNvPr id="50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D464260D-031D-6432-6DC7-4E1511E287D2}"/>
                </a:ext>
              </a:extLst>
            </p:cNvPr>
            <p:cNvSpPr/>
            <p:nvPr/>
          </p:nvSpPr>
          <p:spPr>
            <a:xfrm>
              <a:off x="773892" y="5331729"/>
              <a:ext cx="1346710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rtlCol="0" anchor="ctr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Return to</a:t>
              </a:r>
            </a:p>
            <a:p>
              <a:pPr>
                <a:lnSpc>
                  <a:spcPct val="80000"/>
                </a:lnSpc>
              </a:pPr>
              <a:r>
                <a:rPr lang="en-US" sz="1050" b="1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‘Why Aerospace’</a:t>
              </a:r>
            </a:p>
          </p:txBody>
        </p:sp>
        <p:sp>
          <p:nvSpPr>
            <p:cNvPr id="51" name="Rounded 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D09BC870-14B5-5EF0-B7F9-5C297BA6B261}"/>
                </a:ext>
              </a:extLst>
            </p:cNvPr>
            <p:cNvSpPr/>
            <p:nvPr/>
          </p:nvSpPr>
          <p:spPr>
            <a:xfrm>
              <a:off x="508077" y="5331729"/>
              <a:ext cx="416859" cy="41685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Рисунок 51" descr="Стрелка: поворот вправо со сплошной заливкой">
              <a:hlinkClick r:id="rId5" action="ppaction://hlinksldjump"/>
              <a:extLst>
                <a:ext uri="{FF2B5EF4-FFF2-40B4-BE49-F238E27FC236}">
                  <a16:creationId xmlns:a16="http://schemas.microsoft.com/office/drawing/2014/main" id="{B40CD6AB-B71F-24BE-625D-7B5AE785E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576762" y="5392881"/>
              <a:ext cx="294554" cy="294554"/>
            </a:xfrm>
            <a:prstGeom prst="rect">
              <a:avLst/>
            </a:prstGeom>
          </p:spPr>
        </p:pic>
      </p:grpSp>
      <p:sp>
        <p:nvSpPr>
          <p:cNvPr id="55" name="Freeform 2">
            <a:extLst>
              <a:ext uri="{FF2B5EF4-FFF2-40B4-BE49-F238E27FC236}">
                <a16:creationId xmlns:a16="http://schemas.microsoft.com/office/drawing/2014/main" id="{6C340763-9E60-0137-8363-3E54DFC7CEBA}"/>
              </a:ext>
            </a:extLst>
          </p:cNvPr>
          <p:cNvSpPr/>
          <p:nvPr/>
        </p:nvSpPr>
        <p:spPr>
          <a:xfrm rot="10800000" flipH="1" flipV="1">
            <a:off x="510" y="-1427686"/>
            <a:ext cx="12191999" cy="117926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58" name="!! Top morph">
            <a:extLst>
              <a:ext uri="{FF2B5EF4-FFF2-40B4-BE49-F238E27FC236}">
                <a16:creationId xmlns:a16="http://schemas.microsoft.com/office/drawing/2014/main" id="{9691F515-B66C-28EC-FAA3-619B1038ED5C}"/>
              </a:ext>
            </a:extLst>
          </p:cNvPr>
          <p:cNvGrpSpPr/>
          <p:nvPr/>
        </p:nvGrpSpPr>
        <p:grpSpPr>
          <a:xfrm>
            <a:off x="-510" y="-2396808"/>
            <a:ext cx="12192509" cy="1658395"/>
            <a:chOff x="-510" y="-2396808"/>
            <a:chExt cx="12192509" cy="1658395"/>
          </a:xfrm>
        </p:grpSpPr>
        <p:sp>
          <p:nvSpPr>
            <p:cNvPr id="56" name="Freeform 2">
              <a:extLst>
                <a:ext uri="{FF2B5EF4-FFF2-40B4-BE49-F238E27FC236}">
                  <a16:creationId xmlns:a16="http://schemas.microsoft.com/office/drawing/2014/main" id="{D7E7CD13-1FD8-0FA1-DDDA-7F94D3C4ACDF}"/>
                </a:ext>
              </a:extLst>
            </p:cNvPr>
            <p:cNvSpPr/>
            <p:nvPr/>
          </p:nvSpPr>
          <p:spPr>
            <a:xfrm rot="10800000" flipH="1" flipV="1">
              <a:off x="-1" y="-1917677"/>
              <a:ext cx="12191999" cy="1179264"/>
            </a:xfrm>
            <a:custGeom>
              <a:avLst/>
              <a:gdLst>
                <a:gd name="connsiteX0" fmla="*/ 0 w 12191999"/>
                <a:gd name="connsiteY0" fmla="*/ 0 h 1179264"/>
                <a:gd name="connsiteX1" fmla="*/ 12191999 w 12191999"/>
                <a:gd name="connsiteY1" fmla="*/ 0 h 1179264"/>
                <a:gd name="connsiteX2" fmla="*/ 12191999 w 12191999"/>
                <a:gd name="connsiteY2" fmla="*/ 188640 h 1179264"/>
                <a:gd name="connsiteX3" fmla="*/ 0 w 12191999"/>
                <a:gd name="connsiteY3" fmla="*/ 1179264 h 1179264"/>
                <a:gd name="connsiteX4" fmla="*/ 0 w 12191999"/>
                <a:gd name="connsiteY4" fmla="*/ 0 h 117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179264">
                  <a:moveTo>
                    <a:pt x="0" y="0"/>
                  </a:moveTo>
                  <a:lnTo>
                    <a:pt x="12191999" y="0"/>
                  </a:lnTo>
                  <a:lnTo>
                    <a:pt x="12191999" y="188640"/>
                  </a:lnTo>
                  <a:lnTo>
                    <a:pt x="0" y="117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7" name="Прямоугольник 32">
              <a:extLst>
                <a:ext uri="{FF2B5EF4-FFF2-40B4-BE49-F238E27FC236}">
                  <a16:creationId xmlns:a16="http://schemas.microsoft.com/office/drawing/2014/main" id="{839F72C9-B7C1-6270-7304-5AC2554D6FCA}"/>
                </a:ext>
              </a:extLst>
            </p:cNvPr>
            <p:cNvSpPr/>
            <p:nvPr/>
          </p:nvSpPr>
          <p:spPr>
            <a:xfrm>
              <a:off x="-510" y="-2396808"/>
              <a:ext cx="12192509" cy="563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80473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build="p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C2E5714-BB29-C1E1-0C3F-0D5E408FA1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541" r="27541"/>
          <a:stretch/>
        </p:blipFill>
        <p:spPr>
          <a:xfrm>
            <a:off x="510" y="854220"/>
            <a:ext cx="3922981" cy="5815141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956C029-A0F7-32F2-100D-2D972387B2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05" r="27505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C968192-A6A7-EA68-874D-93F9A979C1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1095" r="31095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DB3466-C413-7A48-D3D7-E3D4A120D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FED95-0EE9-E274-73A2-87DEED915E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995AA-E2EA-F1FD-C7D7-0737880DA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E8E4865-1E7E-DC1F-29F4-4BE1E0D86A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Business &amp; </a:t>
            </a:r>
            <a:br>
              <a:rPr lang="en-US"/>
            </a:br>
            <a:r>
              <a:rPr lang="en-US"/>
              <a:t>General Aviation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6323D6A-4807-3B60-A1FD-90EE7B0A2D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Commercial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0B75F1E-E5F2-6353-7C83-C936752CF0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Military/ Defense 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F98D21-1668-EA36-7BF6-8C0F7200485C}"/>
              </a:ext>
            </a:extLst>
          </p:cNvPr>
          <p:cNvSpPr/>
          <p:nvPr/>
        </p:nvSpPr>
        <p:spPr>
          <a:xfrm rot="10800000" flipH="1" flipV="1">
            <a:off x="510" y="580010"/>
            <a:ext cx="12191999" cy="1179264"/>
          </a:xfrm>
          <a:custGeom>
            <a:avLst/>
            <a:gdLst>
              <a:gd name="connsiteX0" fmla="*/ 0 w 12191999"/>
              <a:gd name="connsiteY0" fmla="*/ 0 h 1179264"/>
              <a:gd name="connsiteX1" fmla="*/ 12191999 w 12191999"/>
              <a:gd name="connsiteY1" fmla="*/ 0 h 1179264"/>
              <a:gd name="connsiteX2" fmla="*/ 12191999 w 12191999"/>
              <a:gd name="connsiteY2" fmla="*/ 188640 h 1179264"/>
              <a:gd name="connsiteX3" fmla="*/ 0 w 12191999"/>
              <a:gd name="connsiteY3" fmla="*/ 1179264 h 1179264"/>
              <a:gd name="connsiteX4" fmla="*/ 0 w 12191999"/>
              <a:gd name="connsiteY4" fmla="*/ 0 h 117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179264">
                <a:moveTo>
                  <a:pt x="0" y="0"/>
                </a:moveTo>
                <a:lnTo>
                  <a:pt x="12191999" y="0"/>
                </a:lnTo>
                <a:lnTo>
                  <a:pt x="12191999" y="188640"/>
                </a:lnTo>
                <a:lnTo>
                  <a:pt x="0" y="1179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24" name="!! Top morph">
            <a:extLst>
              <a:ext uri="{FF2B5EF4-FFF2-40B4-BE49-F238E27FC236}">
                <a16:creationId xmlns:a16="http://schemas.microsoft.com/office/drawing/2014/main" id="{E5678C1B-BA6A-28C6-CC56-E51ED3D911EA}"/>
              </a:ext>
            </a:extLst>
          </p:cNvPr>
          <p:cNvGrpSpPr/>
          <p:nvPr/>
        </p:nvGrpSpPr>
        <p:grpSpPr>
          <a:xfrm>
            <a:off x="-510" y="0"/>
            <a:ext cx="12192509" cy="1658395"/>
            <a:chOff x="-510" y="0"/>
            <a:chExt cx="12192509" cy="1658395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D0E720A4-5AD4-46C5-338E-C22C30001AD8}"/>
                </a:ext>
              </a:extLst>
            </p:cNvPr>
            <p:cNvSpPr/>
            <p:nvPr/>
          </p:nvSpPr>
          <p:spPr>
            <a:xfrm rot="10800000" flipH="1" flipV="1">
              <a:off x="-1" y="479131"/>
              <a:ext cx="12191999" cy="1179264"/>
            </a:xfrm>
            <a:custGeom>
              <a:avLst/>
              <a:gdLst>
                <a:gd name="connsiteX0" fmla="*/ 0 w 12191999"/>
                <a:gd name="connsiteY0" fmla="*/ 0 h 1179264"/>
                <a:gd name="connsiteX1" fmla="*/ 12191999 w 12191999"/>
                <a:gd name="connsiteY1" fmla="*/ 0 h 1179264"/>
                <a:gd name="connsiteX2" fmla="*/ 12191999 w 12191999"/>
                <a:gd name="connsiteY2" fmla="*/ 188640 h 1179264"/>
                <a:gd name="connsiteX3" fmla="*/ 0 w 12191999"/>
                <a:gd name="connsiteY3" fmla="*/ 1179264 h 1179264"/>
                <a:gd name="connsiteX4" fmla="*/ 0 w 12191999"/>
                <a:gd name="connsiteY4" fmla="*/ 0 h 117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9" h="1179264">
                  <a:moveTo>
                    <a:pt x="0" y="0"/>
                  </a:moveTo>
                  <a:lnTo>
                    <a:pt x="12191999" y="0"/>
                  </a:lnTo>
                  <a:lnTo>
                    <a:pt x="12191999" y="188640"/>
                  </a:lnTo>
                  <a:lnTo>
                    <a:pt x="0" y="1179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/>
            </a:p>
          </p:txBody>
        </p:sp>
        <p:sp>
          <p:nvSpPr>
            <p:cNvPr id="5" name="Прямоугольник 32">
              <a:extLst>
                <a:ext uri="{FF2B5EF4-FFF2-40B4-BE49-F238E27FC236}">
                  <a16:creationId xmlns:a16="http://schemas.microsoft.com/office/drawing/2014/main" id="{CF68413D-D8E6-A59F-5D97-7896F24B982E}"/>
                </a:ext>
              </a:extLst>
            </p:cNvPr>
            <p:cNvSpPr/>
            <p:nvPr/>
          </p:nvSpPr>
          <p:spPr>
            <a:xfrm>
              <a:off x="-510" y="0"/>
              <a:ext cx="12192509" cy="563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284CAA2-BBB8-F22A-2C84-8816BBFEF36A}"/>
              </a:ext>
            </a:extLst>
          </p:cNvPr>
          <p:cNvSpPr txBox="1">
            <a:spLocks/>
          </p:cNvSpPr>
          <p:nvPr/>
        </p:nvSpPr>
        <p:spPr>
          <a:xfrm>
            <a:off x="515380" y="365125"/>
            <a:ext cx="11161240" cy="7953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-100" baseline="0">
                <a:solidFill>
                  <a:schemeClr val="accent2"/>
                </a:solidFill>
                <a:effectLst/>
                <a:latin typeface="+mj-lt"/>
                <a:ea typeface="Roboto Thin" pitchFamily="2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Different Types of Aviation</a:t>
            </a:r>
          </a:p>
        </p:txBody>
      </p:sp>
    </p:spTree>
    <p:extLst>
      <p:ext uri="{BB962C8B-B14F-4D97-AF65-F5344CB8AC3E}">
        <p14:creationId xmlns:p14="http://schemas.microsoft.com/office/powerpoint/2010/main" val="301657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animBg="1"/>
      <p:bldP spid="40" grpId="0" build="p" animBg="1"/>
      <p:bldP spid="41" grpId="0" build="p" animBg="1"/>
      <p:bldP spid="9" grpId="0"/>
    </p:bldLst>
  </p:timing>
</p:sld>
</file>

<file path=ppt/theme/theme1.xml><?xml version="1.0" encoding="utf-8"?>
<a:theme xmlns:a="http://schemas.openxmlformats.org/drawingml/2006/main" name="AEA PowerPoint Template">
  <a:themeElements>
    <a:clrScheme name="AEA PowerPoint Template">
      <a:dk1>
        <a:srgbClr val="000000"/>
      </a:dk1>
      <a:lt1>
        <a:srgbClr val="FFFFFF"/>
      </a:lt1>
      <a:dk2>
        <a:srgbClr val="313131"/>
      </a:dk2>
      <a:lt2>
        <a:srgbClr val="F9F8FC"/>
      </a:lt2>
      <a:accent1>
        <a:srgbClr val="D12228"/>
      </a:accent1>
      <a:accent2>
        <a:srgbClr val="000000"/>
      </a:accent2>
      <a:accent3>
        <a:srgbClr val="555657"/>
      </a:accent3>
      <a:accent4>
        <a:srgbClr val="BBBCC1"/>
      </a:accent4>
      <a:accent5>
        <a:srgbClr val="EEA3A5"/>
      </a:accent5>
      <a:accent6>
        <a:srgbClr val="9C1A1E"/>
      </a:accent6>
      <a:hlink>
        <a:srgbClr val="D12228"/>
      </a:hlink>
      <a:folHlink>
        <a:srgbClr val="EEA3A6"/>
      </a:folHlink>
    </a:clrScheme>
    <a:fontScheme name="AEA">
      <a:majorFont>
        <a:latin typeface="Poppins Semi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bot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8F7A3812-157C-9447-9781-211B0E33A87F}" vid="{036F1D89-0569-424B-BD6F-4B96D2B661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76927355-584f-4bc3-9b09-55987a89d7dc">
      <Terms xmlns="http://schemas.microsoft.com/office/infopath/2007/PartnerControls"/>
    </lcf76f155ced4ddcb4097134ff3c332f>
    <_ip_UnifiedCompliancePolicyProperties xmlns="http://schemas.microsoft.com/sharepoint/v3" xsi:nil="true"/>
    <TaxCatchAll xmlns="815a20d1-38b0-43c4-8b87-0ea2d0614826" xsi:nil="true"/>
    <Notes0 xmlns="76927355-584f-4bc3-9b09-55987a89d7dc" xsi:nil="true"/>
    <SharedWithUsers xmlns="815a20d1-38b0-43c4-8b87-0ea2d0614826">
      <UserInfo>
        <DisplayName>Janet Choi</DisplayName>
        <AccountId>21</AccountId>
        <AccountType/>
      </UserInfo>
      <UserInfo>
        <DisplayName>Hermione Osmers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62DE8F92A7542BFDC3C3834D85FF4" ma:contentTypeVersion="20" ma:contentTypeDescription="Create a new document." ma:contentTypeScope="" ma:versionID="f9276a571ef8ac9d2896ca2863c67b3f">
  <xsd:schema xmlns:xsd="http://www.w3.org/2001/XMLSchema" xmlns:xs="http://www.w3.org/2001/XMLSchema" xmlns:p="http://schemas.microsoft.com/office/2006/metadata/properties" xmlns:ns1="http://schemas.microsoft.com/sharepoint/v3" xmlns:ns2="76927355-584f-4bc3-9b09-55987a89d7dc" xmlns:ns3="815a20d1-38b0-43c4-8b87-0ea2d0614826" targetNamespace="http://schemas.microsoft.com/office/2006/metadata/properties" ma:root="true" ma:fieldsID="96528ab2229b254363f99d508249cf1b" ns1:_="" ns2:_="" ns3:_="">
    <xsd:import namespace="http://schemas.microsoft.com/sharepoint/v3"/>
    <xsd:import namespace="76927355-584f-4bc3-9b09-55987a89d7dc"/>
    <xsd:import namespace="815a20d1-38b0-43c4-8b87-0ea2d06148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Notes0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7355-584f-4bc3-9b09-55987a89d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8205a03-f8b6-48f3-a9ba-ef58eb4c42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0" ma:index="26" nillable="true" ma:displayName="Notes" ma:internalName="Notes0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a20d1-38b0-43c4-8b87-0ea2d06148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6114aa6-e7dd-48c2-8092-86e497b6b1f8}" ma:internalName="TaxCatchAll" ma:showField="CatchAllData" ma:web="815a20d1-38b0-43c4-8b87-0ea2d06148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28395F-A879-4DD3-850B-B3B4BB0EEEC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6927355-584f-4bc3-9b09-55987a89d7dc"/>
    <ds:schemaRef ds:uri="http://schemas.microsoft.com/office/infopath/2007/PartnerControls"/>
    <ds:schemaRef ds:uri="815a20d1-38b0-43c4-8b87-0ea2d0614826"/>
  </ds:schemaRefs>
</ds:datastoreItem>
</file>

<file path=customXml/itemProps2.xml><?xml version="1.0" encoding="utf-8"?>
<ds:datastoreItem xmlns:ds="http://schemas.openxmlformats.org/officeDocument/2006/customXml" ds:itemID="{A353BB1A-D593-4726-8483-6E29306BA7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FC1C22-6DDC-419A-9118-CA82971927A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6927355-584f-4bc3-9b09-55987a89d7dc"/>
    <ds:schemaRef ds:uri="815a20d1-38b0-43c4-8b87-0ea2d061482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Cabinetworks</Template>
  <TotalTime>72</TotalTime>
  <Words>1776</Words>
  <Application>Microsoft Office PowerPoint</Application>
  <PresentationFormat>Widescreen</PresentationFormat>
  <Paragraphs>334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Poppins</vt:lpstr>
      <vt:lpstr>Poppins SemiBold</vt:lpstr>
      <vt:lpstr>Roboto</vt:lpstr>
      <vt:lpstr>Roboto Light</vt:lpstr>
      <vt:lpstr>AEA PowerPoint Template</vt:lpstr>
      <vt:lpstr>AeroCareers.net</vt:lpstr>
      <vt:lpstr>Why Aerospace?</vt:lpstr>
      <vt:lpstr>Airspeed</vt:lpstr>
      <vt:lpstr>Attitude</vt:lpstr>
      <vt:lpstr>Heading</vt:lpstr>
      <vt:lpstr>Turn</vt:lpstr>
      <vt:lpstr>Vertical  Speed</vt:lpstr>
      <vt:lpstr>Altitude</vt:lpstr>
      <vt:lpstr>PowerPoint Presentation</vt:lpstr>
      <vt:lpstr>Aviation in the next 20 years</vt:lpstr>
      <vt:lpstr>Career Outlook</vt:lpstr>
      <vt:lpstr>Career Outlook</vt:lpstr>
      <vt:lpstr>Career Outlook</vt:lpstr>
      <vt:lpstr>Where the jobs are</vt:lpstr>
      <vt:lpstr>Plenty of new opportunities </vt:lpstr>
      <vt:lpstr>   Military Opportunities</vt:lpstr>
      <vt:lpstr>What fuels your aviation career?</vt:lpstr>
      <vt:lpstr>PowerPoint Presentation</vt:lpstr>
      <vt:lpstr>What fuels your aviation career?</vt:lpstr>
      <vt:lpstr>Why You’ll Love A Job in Aviation</vt:lpstr>
      <vt:lpstr>How to start a career</vt:lpstr>
      <vt:lpstr>Career Pathways for Federal Aviation Administration (FAA) Certificated Mechanics, 2015 through 2018 </vt:lpstr>
      <vt:lpstr>What you can do TODAY</vt:lpstr>
      <vt:lpstr>Start Today or Invest in Your Career</vt:lpstr>
      <vt:lpstr>aerocareers.net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</dc:title>
  <dc:creator>Clover Chang</dc:creator>
  <cp:lastModifiedBy>Mike Adamson</cp:lastModifiedBy>
  <cp:revision>6</cp:revision>
  <cp:lastPrinted>2022-12-05T20:39:26Z</cp:lastPrinted>
  <dcterms:created xsi:type="dcterms:W3CDTF">2023-09-15T04:25:43Z</dcterms:created>
  <dcterms:modified xsi:type="dcterms:W3CDTF">2024-02-15T17:21:32Z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0x01010065462DE8F92A7542BFDC3C3834D85FF4</vt:lpwstr>
  </property>
  <property fmtid="{D5CDD505-2E9C-101B-9397-08002B2CF9AE}" pid="3" name="Order">
    <vt:r8>12200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SIP_Label_863aae98-72c2-4d8a-bcb0-c0aa81d8aedc_Enabled">
    <vt:lpwstr>true</vt:lpwstr>
  </property>
  <property fmtid="{D5CDD505-2E9C-101B-9397-08002B2CF9AE}" pid="11" name="MSIP_Label_863aae98-72c2-4d8a-bcb0-c0aa81d8aedc_SetDate">
    <vt:lpwstr>2021-05-11T14:22:12Z</vt:lpwstr>
  </property>
  <property fmtid="{D5CDD505-2E9C-101B-9397-08002B2CF9AE}" pid="12" name="MSIP_Label_863aae98-72c2-4d8a-bcb0-c0aa81d8aedc_Method">
    <vt:lpwstr>Privileged</vt:lpwstr>
  </property>
  <property fmtid="{D5CDD505-2E9C-101B-9397-08002B2CF9AE}" pid="13" name="MSIP_Label_863aae98-72c2-4d8a-bcb0-c0aa81d8aedc_Name">
    <vt:lpwstr>General</vt:lpwstr>
  </property>
  <property fmtid="{D5CDD505-2E9C-101B-9397-08002B2CF9AE}" pid="14" name="MSIP_Label_863aae98-72c2-4d8a-bcb0-c0aa81d8aedc_SiteId">
    <vt:lpwstr>a5a9530b-9623-4712-8f71-f7cb8dfe5b51</vt:lpwstr>
  </property>
  <property fmtid="{D5CDD505-2E9C-101B-9397-08002B2CF9AE}" pid="15" name="MSIP_Label_863aae98-72c2-4d8a-bcb0-c0aa81d8aedc_ActionId">
    <vt:lpwstr>43ca1156-e39b-4a0a-9354-e1e021c330b9</vt:lpwstr>
  </property>
  <property fmtid="{D5CDD505-2E9C-101B-9397-08002B2CF9AE}" pid="16" name="MSIP_Label_863aae98-72c2-4d8a-bcb0-c0aa81d8aedc_ContentBits">
    <vt:lpwstr>0</vt:lpwstr>
  </property>
  <property fmtid="{D5CDD505-2E9C-101B-9397-08002B2CF9AE}" pid="17" name="MediaServiceImageTags">
    <vt:lpwstr/>
  </property>
</Properties>
</file>